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Lst>
  <p:sldSz cy="42804000" cx="30276000"/>
  <p:notesSz cx="6858000" cy="9144000"/>
  <p:embeddedFontLst>
    <p:embeddedFont>
      <p:font typeface="Manrope Light"/>
      <p:regular r:id="rId10"/>
      <p:bold r:id="rId11"/>
    </p:embeddedFont>
    <p:embeddedFont>
      <p:font typeface="Caveat"/>
      <p:regular r:id="rId12"/>
      <p:bold r:id="rId13"/>
    </p:embeddedFont>
    <p:embeddedFont>
      <p:font typeface="Lobster"/>
      <p:regular r:id="rId14"/>
    </p:embeddedFont>
    <p:embeddedFont>
      <p:font typeface="Montserrat"/>
      <p:regular r:id="rId15"/>
      <p:bold r:id="rId16"/>
      <p:italic r:id="rId17"/>
      <p:boldItalic r:id="rId18"/>
    </p:embeddedFont>
    <p:embeddedFont>
      <p:font typeface="Manrope"/>
      <p:regular r:id="rId19"/>
      <p:bold r:id="rId20"/>
    </p:embeddedFont>
    <p:embeddedFont>
      <p:font typeface="Pacifico"/>
      <p:regular r:id="rId2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3482">
          <p15:clr>
            <a:srgbClr val="A4A3A4"/>
          </p15:clr>
        </p15:guide>
        <p15:guide id="2" pos="953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3482" orient="horz"/>
        <p:guide pos="9536"/>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Manrope-bold.fntdata"/><Relationship Id="rId11" Type="http://schemas.openxmlformats.org/officeDocument/2006/relationships/font" Target="fonts/ManropeLight-bold.fntdata"/><Relationship Id="rId10" Type="http://schemas.openxmlformats.org/officeDocument/2006/relationships/font" Target="fonts/ManropeLight-regular.fntdata"/><Relationship Id="rId21" Type="http://schemas.openxmlformats.org/officeDocument/2006/relationships/font" Target="fonts/Pacifico-regular.fntdata"/><Relationship Id="rId13" Type="http://schemas.openxmlformats.org/officeDocument/2006/relationships/font" Target="fonts/Caveat-bold.fntdata"/><Relationship Id="rId12" Type="http://schemas.openxmlformats.org/officeDocument/2006/relationships/font" Target="fonts/Caveat-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Montserrat-regular.fntdata"/><Relationship Id="rId14" Type="http://schemas.openxmlformats.org/officeDocument/2006/relationships/font" Target="fonts/Lobster-regular.fntdata"/><Relationship Id="rId17" Type="http://schemas.openxmlformats.org/officeDocument/2006/relationships/font" Target="fonts/Montserrat-italic.fntdata"/><Relationship Id="rId16" Type="http://schemas.openxmlformats.org/officeDocument/2006/relationships/font" Target="fonts/Montserrat-bold.fntdata"/><Relationship Id="rId5" Type="http://schemas.openxmlformats.org/officeDocument/2006/relationships/notesMaster" Target="notesMasters/notesMaster1.xml"/><Relationship Id="rId19" Type="http://schemas.openxmlformats.org/officeDocument/2006/relationships/font" Target="fonts/Manrope-regular.fntdata"/><Relationship Id="rId6" Type="http://schemas.openxmlformats.org/officeDocument/2006/relationships/slide" Target="slides/slide1.xml"/><Relationship Id="rId18" Type="http://schemas.openxmlformats.org/officeDocument/2006/relationships/font" Target="fonts/Montserrat-bold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216645" y="685800"/>
            <a:ext cx="24255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1596da37468_0_0:notes"/>
          <p:cNvSpPr/>
          <p:nvPr>
            <p:ph idx="2" type="sldImg"/>
          </p:nvPr>
        </p:nvSpPr>
        <p:spPr>
          <a:xfrm>
            <a:off x="2216645" y="685800"/>
            <a:ext cx="24255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1596da3746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g249416e6194_0_0:notes"/>
          <p:cNvSpPr/>
          <p:nvPr>
            <p:ph idx="2" type="sldImg"/>
          </p:nvPr>
        </p:nvSpPr>
        <p:spPr>
          <a:xfrm>
            <a:off x="2216645" y="685800"/>
            <a:ext cx="24255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249416e619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249416e6194_0_31:notes"/>
          <p:cNvSpPr/>
          <p:nvPr>
            <p:ph idx="2" type="sldImg"/>
          </p:nvPr>
        </p:nvSpPr>
        <p:spPr>
          <a:xfrm>
            <a:off x="2216645" y="685800"/>
            <a:ext cx="24255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249416e6194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249416e6194_0_78:notes"/>
          <p:cNvSpPr/>
          <p:nvPr>
            <p:ph idx="2" type="sldImg"/>
          </p:nvPr>
        </p:nvSpPr>
        <p:spPr>
          <a:xfrm>
            <a:off x="2216645" y="685800"/>
            <a:ext cx="24255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249416e6194_0_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1032074" y="6196323"/>
            <a:ext cx="28212000" cy="17081700"/>
          </a:xfrm>
          <a:prstGeom prst="rect">
            <a:avLst/>
          </a:prstGeom>
        </p:spPr>
        <p:txBody>
          <a:bodyPr anchorCtr="0" anchor="b" bIns="465975" lIns="465975" spcFirstLastPara="1" rIns="465975" wrap="square" tIns="465975">
            <a:normAutofit/>
          </a:bodyPr>
          <a:lstStyle>
            <a:lvl1pPr lvl="0" algn="ctr">
              <a:spcBef>
                <a:spcPts val="0"/>
              </a:spcBef>
              <a:spcAft>
                <a:spcPts val="0"/>
              </a:spcAft>
              <a:buSzPts val="26500"/>
              <a:buNone/>
              <a:defRPr sz="26500"/>
            </a:lvl1pPr>
            <a:lvl2pPr lvl="1" algn="ctr">
              <a:spcBef>
                <a:spcPts val="0"/>
              </a:spcBef>
              <a:spcAft>
                <a:spcPts val="0"/>
              </a:spcAft>
              <a:buSzPts val="26500"/>
              <a:buNone/>
              <a:defRPr sz="26500"/>
            </a:lvl2pPr>
            <a:lvl3pPr lvl="2" algn="ctr">
              <a:spcBef>
                <a:spcPts val="0"/>
              </a:spcBef>
              <a:spcAft>
                <a:spcPts val="0"/>
              </a:spcAft>
              <a:buSzPts val="26500"/>
              <a:buNone/>
              <a:defRPr sz="26500"/>
            </a:lvl3pPr>
            <a:lvl4pPr lvl="3" algn="ctr">
              <a:spcBef>
                <a:spcPts val="0"/>
              </a:spcBef>
              <a:spcAft>
                <a:spcPts val="0"/>
              </a:spcAft>
              <a:buSzPts val="26500"/>
              <a:buNone/>
              <a:defRPr sz="26500"/>
            </a:lvl4pPr>
            <a:lvl5pPr lvl="4" algn="ctr">
              <a:spcBef>
                <a:spcPts val="0"/>
              </a:spcBef>
              <a:spcAft>
                <a:spcPts val="0"/>
              </a:spcAft>
              <a:buSzPts val="26500"/>
              <a:buNone/>
              <a:defRPr sz="26500"/>
            </a:lvl5pPr>
            <a:lvl6pPr lvl="5" algn="ctr">
              <a:spcBef>
                <a:spcPts val="0"/>
              </a:spcBef>
              <a:spcAft>
                <a:spcPts val="0"/>
              </a:spcAft>
              <a:buSzPts val="26500"/>
              <a:buNone/>
              <a:defRPr sz="26500"/>
            </a:lvl6pPr>
            <a:lvl7pPr lvl="6" algn="ctr">
              <a:spcBef>
                <a:spcPts val="0"/>
              </a:spcBef>
              <a:spcAft>
                <a:spcPts val="0"/>
              </a:spcAft>
              <a:buSzPts val="26500"/>
              <a:buNone/>
              <a:defRPr sz="26500"/>
            </a:lvl7pPr>
            <a:lvl8pPr lvl="7" algn="ctr">
              <a:spcBef>
                <a:spcPts val="0"/>
              </a:spcBef>
              <a:spcAft>
                <a:spcPts val="0"/>
              </a:spcAft>
              <a:buSzPts val="26500"/>
              <a:buNone/>
              <a:defRPr sz="26500"/>
            </a:lvl8pPr>
            <a:lvl9pPr lvl="8" algn="ctr">
              <a:spcBef>
                <a:spcPts val="0"/>
              </a:spcBef>
              <a:spcAft>
                <a:spcPts val="0"/>
              </a:spcAft>
              <a:buSzPts val="26500"/>
              <a:buNone/>
              <a:defRPr sz="26500"/>
            </a:lvl9pPr>
          </a:lstStyle>
          <a:p/>
        </p:txBody>
      </p:sp>
      <p:sp>
        <p:nvSpPr>
          <p:cNvPr id="11" name="Google Shape;11;p2"/>
          <p:cNvSpPr txBox="1"/>
          <p:nvPr>
            <p:ph idx="1" type="subTitle"/>
          </p:nvPr>
        </p:nvSpPr>
        <p:spPr>
          <a:xfrm>
            <a:off x="1032046" y="23585474"/>
            <a:ext cx="28212000" cy="6595800"/>
          </a:xfrm>
          <a:prstGeom prst="rect">
            <a:avLst/>
          </a:prstGeom>
        </p:spPr>
        <p:txBody>
          <a:bodyPr anchorCtr="0" anchor="t" bIns="465975" lIns="465975" spcFirstLastPara="1" rIns="465975" wrap="square" tIns="465975">
            <a:normAutofit/>
          </a:bodyPr>
          <a:lstStyle>
            <a:lvl1pPr lvl="0" algn="ctr">
              <a:lnSpc>
                <a:spcPct val="100000"/>
              </a:lnSpc>
              <a:spcBef>
                <a:spcPts val="0"/>
              </a:spcBef>
              <a:spcAft>
                <a:spcPts val="0"/>
              </a:spcAft>
              <a:buSzPts val="14200"/>
              <a:buNone/>
              <a:defRPr sz="14200"/>
            </a:lvl1pPr>
            <a:lvl2pPr lvl="1" algn="ctr">
              <a:lnSpc>
                <a:spcPct val="100000"/>
              </a:lnSpc>
              <a:spcBef>
                <a:spcPts val="0"/>
              </a:spcBef>
              <a:spcAft>
                <a:spcPts val="0"/>
              </a:spcAft>
              <a:buSzPts val="14200"/>
              <a:buNone/>
              <a:defRPr sz="14200"/>
            </a:lvl2pPr>
            <a:lvl3pPr lvl="2" algn="ctr">
              <a:lnSpc>
                <a:spcPct val="100000"/>
              </a:lnSpc>
              <a:spcBef>
                <a:spcPts val="0"/>
              </a:spcBef>
              <a:spcAft>
                <a:spcPts val="0"/>
              </a:spcAft>
              <a:buSzPts val="14200"/>
              <a:buNone/>
              <a:defRPr sz="14200"/>
            </a:lvl3pPr>
            <a:lvl4pPr lvl="3" algn="ctr">
              <a:lnSpc>
                <a:spcPct val="100000"/>
              </a:lnSpc>
              <a:spcBef>
                <a:spcPts val="0"/>
              </a:spcBef>
              <a:spcAft>
                <a:spcPts val="0"/>
              </a:spcAft>
              <a:buSzPts val="14200"/>
              <a:buNone/>
              <a:defRPr sz="14200"/>
            </a:lvl4pPr>
            <a:lvl5pPr lvl="4" algn="ctr">
              <a:lnSpc>
                <a:spcPct val="100000"/>
              </a:lnSpc>
              <a:spcBef>
                <a:spcPts val="0"/>
              </a:spcBef>
              <a:spcAft>
                <a:spcPts val="0"/>
              </a:spcAft>
              <a:buSzPts val="14200"/>
              <a:buNone/>
              <a:defRPr sz="14200"/>
            </a:lvl5pPr>
            <a:lvl6pPr lvl="5" algn="ctr">
              <a:lnSpc>
                <a:spcPct val="100000"/>
              </a:lnSpc>
              <a:spcBef>
                <a:spcPts val="0"/>
              </a:spcBef>
              <a:spcAft>
                <a:spcPts val="0"/>
              </a:spcAft>
              <a:buSzPts val="14200"/>
              <a:buNone/>
              <a:defRPr sz="14200"/>
            </a:lvl6pPr>
            <a:lvl7pPr lvl="6" algn="ctr">
              <a:lnSpc>
                <a:spcPct val="100000"/>
              </a:lnSpc>
              <a:spcBef>
                <a:spcPts val="0"/>
              </a:spcBef>
              <a:spcAft>
                <a:spcPts val="0"/>
              </a:spcAft>
              <a:buSzPts val="14200"/>
              <a:buNone/>
              <a:defRPr sz="14200"/>
            </a:lvl7pPr>
            <a:lvl8pPr lvl="7" algn="ctr">
              <a:lnSpc>
                <a:spcPct val="100000"/>
              </a:lnSpc>
              <a:spcBef>
                <a:spcPts val="0"/>
              </a:spcBef>
              <a:spcAft>
                <a:spcPts val="0"/>
              </a:spcAft>
              <a:buSzPts val="14200"/>
              <a:buNone/>
              <a:defRPr sz="14200"/>
            </a:lvl8pPr>
            <a:lvl9pPr lvl="8" algn="ctr">
              <a:lnSpc>
                <a:spcPct val="100000"/>
              </a:lnSpc>
              <a:spcBef>
                <a:spcPts val="0"/>
              </a:spcBef>
              <a:spcAft>
                <a:spcPts val="0"/>
              </a:spcAft>
              <a:buSzPts val="14200"/>
              <a:buNone/>
              <a:defRPr sz="14200"/>
            </a:lvl9pPr>
          </a:lstStyle>
          <a:p/>
        </p:txBody>
      </p:sp>
      <p:sp>
        <p:nvSpPr>
          <p:cNvPr id="12" name="Google Shape;12;p2"/>
          <p:cNvSpPr txBox="1"/>
          <p:nvPr>
            <p:ph idx="12" type="sldNum"/>
          </p:nvPr>
        </p:nvSpPr>
        <p:spPr>
          <a:xfrm>
            <a:off x="28052508" y="38807103"/>
            <a:ext cx="1816800" cy="3275700"/>
          </a:xfrm>
          <a:prstGeom prst="rect">
            <a:avLst/>
          </a:prstGeom>
        </p:spPr>
        <p:txBody>
          <a:bodyPr anchorCtr="0" anchor="ctr" bIns="465975" lIns="465975" spcFirstLastPara="1" rIns="465975" wrap="square" tIns="46597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1032046" y="9205128"/>
            <a:ext cx="28212000" cy="16340100"/>
          </a:xfrm>
          <a:prstGeom prst="rect">
            <a:avLst/>
          </a:prstGeom>
        </p:spPr>
        <p:txBody>
          <a:bodyPr anchorCtr="0" anchor="b" bIns="465975" lIns="465975" spcFirstLastPara="1" rIns="465975" wrap="square" tIns="465975">
            <a:normAutofit/>
          </a:bodyPr>
          <a:lstStyle>
            <a:lvl1pPr lvl="0" algn="ctr">
              <a:spcBef>
                <a:spcPts val="0"/>
              </a:spcBef>
              <a:spcAft>
                <a:spcPts val="0"/>
              </a:spcAft>
              <a:buSzPts val="61200"/>
              <a:buNone/>
              <a:defRPr sz="61200"/>
            </a:lvl1pPr>
            <a:lvl2pPr lvl="1" algn="ctr">
              <a:spcBef>
                <a:spcPts val="0"/>
              </a:spcBef>
              <a:spcAft>
                <a:spcPts val="0"/>
              </a:spcAft>
              <a:buSzPts val="61200"/>
              <a:buNone/>
              <a:defRPr sz="61200"/>
            </a:lvl2pPr>
            <a:lvl3pPr lvl="2" algn="ctr">
              <a:spcBef>
                <a:spcPts val="0"/>
              </a:spcBef>
              <a:spcAft>
                <a:spcPts val="0"/>
              </a:spcAft>
              <a:buSzPts val="61200"/>
              <a:buNone/>
              <a:defRPr sz="61200"/>
            </a:lvl3pPr>
            <a:lvl4pPr lvl="3" algn="ctr">
              <a:spcBef>
                <a:spcPts val="0"/>
              </a:spcBef>
              <a:spcAft>
                <a:spcPts val="0"/>
              </a:spcAft>
              <a:buSzPts val="61200"/>
              <a:buNone/>
              <a:defRPr sz="61200"/>
            </a:lvl4pPr>
            <a:lvl5pPr lvl="4" algn="ctr">
              <a:spcBef>
                <a:spcPts val="0"/>
              </a:spcBef>
              <a:spcAft>
                <a:spcPts val="0"/>
              </a:spcAft>
              <a:buSzPts val="61200"/>
              <a:buNone/>
              <a:defRPr sz="61200"/>
            </a:lvl5pPr>
            <a:lvl6pPr lvl="5" algn="ctr">
              <a:spcBef>
                <a:spcPts val="0"/>
              </a:spcBef>
              <a:spcAft>
                <a:spcPts val="0"/>
              </a:spcAft>
              <a:buSzPts val="61200"/>
              <a:buNone/>
              <a:defRPr sz="61200"/>
            </a:lvl6pPr>
            <a:lvl7pPr lvl="6" algn="ctr">
              <a:spcBef>
                <a:spcPts val="0"/>
              </a:spcBef>
              <a:spcAft>
                <a:spcPts val="0"/>
              </a:spcAft>
              <a:buSzPts val="61200"/>
              <a:buNone/>
              <a:defRPr sz="61200"/>
            </a:lvl7pPr>
            <a:lvl8pPr lvl="7" algn="ctr">
              <a:spcBef>
                <a:spcPts val="0"/>
              </a:spcBef>
              <a:spcAft>
                <a:spcPts val="0"/>
              </a:spcAft>
              <a:buSzPts val="61200"/>
              <a:buNone/>
              <a:defRPr sz="61200"/>
            </a:lvl8pPr>
            <a:lvl9pPr lvl="8" algn="ctr">
              <a:spcBef>
                <a:spcPts val="0"/>
              </a:spcBef>
              <a:spcAft>
                <a:spcPts val="0"/>
              </a:spcAft>
              <a:buSzPts val="61200"/>
              <a:buNone/>
              <a:defRPr sz="61200"/>
            </a:lvl9pPr>
          </a:lstStyle>
          <a:p>
            <a:r>
              <a:t>xx%</a:t>
            </a:r>
          </a:p>
        </p:txBody>
      </p:sp>
      <p:sp>
        <p:nvSpPr>
          <p:cNvPr id="46" name="Google Shape;46;p11"/>
          <p:cNvSpPr txBox="1"/>
          <p:nvPr>
            <p:ph idx="1" type="body"/>
          </p:nvPr>
        </p:nvSpPr>
        <p:spPr>
          <a:xfrm>
            <a:off x="1032046" y="26232690"/>
            <a:ext cx="28212000" cy="10825200"/>
          </a:xfrm>
          <a:prstGeom prst="rect">
            <a:avLst/>
          </a:prstGeom>
        </p:spPr>
        <p:txBody>
          <a:bodyPr anchorCtr="0" anchor="t" bIns="465975" lIns="465975" spcFirstLastPara="1" rIns="465975" wrap="square" tIns="465975">
            <a:normAutofit/>
          </a:bodyPr>
          <a:lstStyle>
            <a:lvl1pPr indent="-806450" lvl="0" marL="457200" algn="ctr">
              <a:spcBef>
                <a:spcPts val="0"/>
              </a:spcBef>
              <a:spcAft>
                <a:spcPts val="0"/>
              </a:spcAft>
              <a:buSzPts val="9100"/>
              <a:buChar char="●"/>
              <a:defRPr/>
            </a:lvl1pPr>
            <a:lvl2pPr indent="-679450" lvl="1" marL="914400" algn="ctr">
              <a:spcBef>
                <a:spcPts val="0"/>
              </a:spcBef>
              <a:spcAft>
                <a:spcPts val="0"/>
              </a:spcAft>
              <a:buSzPts val="7100"/>
              <a:buChar char="○"/>
              <a:defRPr/>
            </a:lvl2pPr>
            <a:lvl3pPr indent="-679450" lvl="2" marL="1371600" algn="ctr">
              <a:spcBef>
                <a:spcPts val="0"/>
              </a:spcBef>
              <a:spcAft>
                <a:spcPts val="0"/>
              </a:spcAft>
              <a:buSzPts val="7100"/>
              <a:buChar char="■"/>
              <a:defRPr/>
            </a:lvl3pPr>
            <a:lvl4pPr indent="-679450" lvl="3" marL="1828800" algn="ctr">
              <a:spcBef>
                <a:spcPts val="0"/>
              </a:spcBef>
              <a:spcAft>
                <a:spcPts val="0"/>
              </a:spcAft>
              <a:buSzPts val="7100"/>
              <a:buChar char="●"/>
              <a:defRPr/>
            </a:lvl4pPr>
            <a:lvl5pPr indent="-679450" lvl="4" marL="2286000" algn="ctr">
              <a:spcBef>
                <a:spcPts val="0"/>
              </a:spcBef>
              <a:spcAft>
                <a:spcPts val="0"/>
              </a:spcAft>
              <a:buSzPts val="7100"/>
              <a:buChar char="○"/>
              <a:defRPr/>
            </a:lvl5pPr>
            <a:lvl6pPr indent="-679450" lvl="5" marL="2743200" algn="ctr">
              <a:spcBef>
                <a:spcPts val="0"/>
              </a:spcBef>
              <a:spcAft>
                <a:spcPts val="0"/>
              </a:spcAft>
              <a:buSzPts val="7100"/>
              <a:buChar char="■"/>
              <a:defRPr/>
            </a:lvl6pPr>
            <a:lvl7pPr indent="-679450" lvl="6" marL="3200400" algn="ctr">
              <a:spcBef>
                <a:spcPts val="0"/>
              </a:spcBef>
              <a:spcAft>
                <a:spcPts val="0"/>
              </a:spcAft>
              <a:buSzPts val="7100"/>
              <a:buChar char="●"/>
              <a:defRPr/>
            </a:lvl7pPr>
            <a:lvl8pPr indent="-679450" lvl="7" marL="3657600" algn="ctr">
              <a:spcBef>
                <a:spcPts val="0"/>
              </a:spcBef>
              <a:spcAft>
                <a:spcPts val="0"/>
              </a:spcAft>
              <a:buSzPts val="7100"/>
              <a:buChar char="○"/>
              <a:defRPr/>
            </a:lvl8pPr>
            <a:lvl9pPr indent="-679450" lvl="8" marL="4114800" algn="ctr">
              <a:spcBef>
                <a:spcPts val="0"/>
              </a:spcBef>
              <a:spcAft>
                <a:spcPts val="0"/>
              </a:spcAft>
              <a:buSzPts val="7100"/>
              <a:buChar char="■"/>
              <a:defRPr/>
            </a:lvl9pPr>
          </a:lstStyle>
          <a:p/>
        </p:txBody>
      </p:sp>
      <p:sp>
        <p:nvSpPr>
          <p:cNvPr id="47" name="Google Shape;47;p11"/>
          <p:cNvSpPr txBox="1"/>
          <p:nvPr>
            <p:ph idx="12" type="sldNum"/>
          </p:nvPr>
        </p:nvSpPr>
        <p:spPr>
          <a:xfrm>
            <a:off x="28052508" y="38807103"/>
            <a:ext cx="1816800" cy="3275700"/>
          </a:xfrm>
          <a:prstGeom prst="rect">
            <a:avLst/>
          </a:prstGeom>
        </p:spPr>
        <p:txBody>
          <a:bodyPr anchorCtr="0" anchor="ctr" bIns="465975" lIns="465975" spcFirstLastPara="1" rIns="465975" wrap="square" tIns="46597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28052508" y="38807103"/>
            <a:ext cx="1816800" cy="3275700"/>
          </a:xfrm>
          <a:prstGeom prst="rect">
            <a:avLst/>
          </a:prstGeom>
        </p:spPr>
        <p:txBody>
          <a:bodyPr anchorCtr="0" anchor="ctr" bIns="465975" lIns="465975" spcFirstLastPara="1" rIns="465975" wrap="square" tIns="46597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1032046" y="17899287"/>
            <a:ext cx="28212000" cy="7005600"/>
          </a:xfrm>
          <a:prstGeom prst="rect">
            <a:avLst/>
          </a:prstGeom>
        </p:spPr>
        <p:txBody>
          <a:bodyPr anchorCtr="0" anchor="ctr" bIns="465975" lIns="465975" spcFirstLastPara="1" rIns="465975" wrap="square" tIns="465975">
            <a:normAutofit/>
          </a:bodyPr>
          <a:lstStyle>
            <a:lvl1pPr lvl="0" algn="ctr">
              <a:spcBef>
                <a:spcPts val="0"/>
              </a:spcBef>
              <a:spcAft>
                <a:spcPts val="0"/>
              </a:spcAft>
              <a:buSzPts val="18400"/>
              <a:buNone/>
              <a:defRPr sz="18400"/>
            </a:lvl1pPr>
            <a:lvl2pPr lvl="1" algn="ctr">
              <a:spcBef>
                <a:spcPts val="0"/>
              </a:spcBef>
              <a:spcAft>
                <a:spcPts val="0"/>
              </a:spcAft>
              <a:buSzPts val="18400"/>
              <a:buNone/>
              <a:defRPr sz="18400"/>
            </a:lvl2pPr>
            <a:lvl3pPr lvl="2" algn="ctr">
              <a:spcBef>
                <a:spcPts val="0"/>
              </a:spcBef>
              <a:spcAft>
                <a:spcPts val="0"/>
              </a:spcAft>
              <a:buSzPts val="18400"/>
              <a:buNone/>
              <a:defRPr sz="18400"/>
            </a:lvl3pPr>
            <a:lvl4pPr lvl="3" algn="ctr">
              <a:spcBef>
                <a:spcPts val="0"/>
              </a:spcBef>
              <a:spcAft>
                <a:spcPts val="0"/>
              </a:spcAft>
              <a:buSzPts val="18400"/>
              <a:buNone/>
              <a:defRPr sz="18400"/>
            </a:lvl4pPr>
            <a:lvl5pPr lvl="4" algn="ctr">
              <a:spcBef>
                <a:spcPts val="0"/>
              </a:spcBef>
              <a:spcAft>
                <a:spcPts val="0"/>
              </a:spcAft>
              <a:buSzPts val="18400"/>
              <a:buNone/>
              <a:defRPr sz="18400"/>
            </a:lvl5pPr>
            <a:lvl6pPr lvl="5" algn="ctr">
              <a:spcBef>
                <a:spcPts val="0"/>
              </a:spcBef>
              <a:spcAft>
                <a:spcPts val="0"/>
              </a:spcAft>
              <a:buSzPts val="18400"/>
              <a:buNone/>
              <a:defRPr sz="18400"/>
            </a:lvl6pPr>
            <a:lvl7pPr lvl="6" algn="ctr">
              <a:spcBef>
                <a:spcPts val="0"/>
              </a:spcBef>
              <a:spcAft>
                <a:spcPts val="0"/>
              </a:spcAft>
              <a:buSzPts val="18400"/>
              <a:buNone/>
              <a:defRPr sz="18400"/>
            </a:lvl7pPr>
            <a:lvl8pPr lvl="7" algn="ctr">
              <a:spcBef>
                <a:spcPts val="0"/>
              </a:spcBef>
              <a:spcAft>
                <a:spcPts val="0"/>
              </a:spcAft>
              <a:buSzPts val="18400"/>
              <a:buNone/>
              <a:defRPr sz="18400"/>
            </a:lvl8pPr>
            <a:lvl9pPr lvl="8" algn="ctr">
              <a:spcBef>
                <a:spcPts val="0"/>
              </a:spcBef>
              <a:spcAft>
                <a:spcPts val="0"/>
              </a:spcAft>
              <a:buSzPts val="18400"/>
              <a:buNone/>
              <a:defRPr sz="18400"/>
            </a:lvl9pPr>
          </a:lstStyle>
          <a:p/>
        </p:txBody>
      </p:sp>
      <p:sp>
        <p:nvSpPr>
          <p:cNvPr id="15" name="Google Shape;15;p3"/>
          <p:cNvSpPr txBox="1"/>
          <p:nvPr>
            <p:ph idx="12" type="sldNum"/>
          </p:nvPr>
        </p:nvSpPr>
        <p:spPr>
          <a:xfrm>
            <a:off x="28052508" y="38807103"/>
            <a:ext cx="1816800" cy="3275700"/>
          </a:xfrm>
          <a:prstGeom prst="rect">
            <a:avLst/>
          </a:prstGeom>
        </p:spPr>
        <p:txBody>
          <a:bodyPr anchorCtr="0" anchor="ctr" bIns="465975" lIns="465975" spcFirstLastPara="1" rIns="465975" wrap="square" tIns="46597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1032046" y="3703480"/>
            <a:ext cx="28212000" cy="4765800"/>
          </a:xfrm>
          <a:prstGeom prst="rect">
            <a:avLst/>
          </a:prstGeom>
        </p:spPr>
        <p:txBody>
          <a:bodyPr anchorCtr="0" anchor="t" bIns="465975" lIns="465975" spcFirstLastPara="1" rIns="465975" wrap="square" tIns="465975">
            <a:normAutofit/>
          </a:bodyPr>
          <a:lstStyle>
            <a:lvl1pPr lvl="0">
              <a:spcBef>
                <a:spcPts val="0"/>
              </a:spcBef>
              <a:spcAft>
                <a:spcPts val="0"/>
              </a:spcAft>
              <a:buSzPts val="14200"/>
              <a:buNone/>
              <a:defRPr/>
            </a:lvl1pPr>
            <a:lvl2pPr lvl="1">
              <a:spcBef>
                <a:spcPts val="0"/>
              </a:spcBef>
              <a:spcAft>
                <a:spcPts val="0"/>
              </a:spcAft>
              <a:buSzPts val="14200"/>
              <a:buNone/>
              <a:defRPr/>
            </a:lvl2pPr>
            <a:lvl3pPr lvl="2">
              <a:spcBef>
                <a:spcPts val="0"/>
              </a:spcBef>
              <a:spcAft>
                <a:spcPts val="0"/>
              </a:spcAft>
              <a:buSzPts val="14200"/>
              <a:buNone/>
              <a:defRPr/>
            </a:lvl3pPr>
            <a:lvl4pPr lvl="3">
              <a:spcBef>
                <a:spcPts val="0"/>
              </a:spcBef>
              <a:spcAft>
                <a:spcPts val="0"/>
              </a:spcAft>
              <a:buSzPts val="14200"/>
              <a:buNone/>
              <a:defRPr/>
            </a:lvl4pPr>
            <a:lvl5pPr lvl="4">
              <a:spcBef>
                <a:spcPts val="0"/>
              </a:spcBef>
              <a:spcAft>
                <a:spcPts val="0"/>
              </a:spcAft>
              <a:buSzPts val="14200"/>
              <a:buNone/>
              <a:defRPr/>
            </a:lvl5pPr>
            <a:lvl6pPr lvl="5">
              <a:spcBef>
                <a:spcPts val="0"/>
              </a:spcBef>
              <a:spcAft>
                <a:spcPts val="0"/>
              </a:spcAft>
              <a:buSzPts val="14200"/>
              <a:buNone/>
              <a:defRPr/>
            </a:lvl6pPr>
            <a:lvl7pPr lvl="6">
              <a:spcBef>
                <a:spcPts val="0"/>
              </a:spcBef>
              <a:spcAft>
                <a:spcPts val="0"/>
              </a:spcAft>
              <a:buSzPts val="14200"/>
              <a:buNone/>
              <a:defRPr/>
            </a:lvl7pPr>
            <a:lvl8pPr lvl="7">
              <a:spcBef>
                <a:spcPts val="0"/>
              </a:spcBef>
              <a:spcAft>
                <a:spcPts val="0"/>
              </a:spcAft>
              <a:buSzPts val="14200"/>
              <a:buNone/>
              <a:defRPr/>
            </a:lvl8pPr>
            <a:lvl9pPr lvl="8">
              <a:spcBef>
                <a:spcPts val="0"/>
              </a:spcBef>
              <a:spcAft>
                <a:spcPts val="0"/>
              </a:spcAft>
              <a:buSzPts val="14200"/>
              <a:buNone/>
              <a:defRPr/>
            </a:lvl9pPr>
          </a:lstStyle>
          <a:p/>
        </p:txBody>
      </p:sp>
      <p:sp>
        <p:nvSpPr>
          <p:cNvPr id="18" name="Google Shape;18;p4"/>
          <p:cNvSpPr txBox="1"/>
          <p:nvPr>
            <p:ph idx="1" type="body"/>
          </p:nvPr>
        </p:nvSpPr>
        <p:spPr>
          <a:xfrm>
            <a:off x="1032046" y="9590851"/>
            <a:ext cx="28212000" cy="28431000"/>
          </a:xfrm>
          <a:prstGeom prst="rect">
            <a:avLst/>
          </a:prstGeom>
        </p:spPr>
        <p:txBody>
          <a:bodyPr anchorCtr="0" anchor="t" bIns="465975" lIns="465975" spcFirstLastPara="1" rIns="465975" wrap="square" tIns="465975">
            <a:normAutofit/>
          </a:bodyPr>
          <a:lstStyle>
            <a:lvl1pPr indent="-806450" lvl="0" marL="457200">
              <a:spcBef>
                <a:spcPts val="0"/>
              </a:spcBef>
              <a:spcAft>
                <a:spcPts val="0"/>
              </a:spcAft>
              <a:buSzPts val="9100"/>
              <a:buChar char="●"/>
              <a:defRPr/>
            </a:lvl1pPr>
            <a:lvl2pPr indent="-679450" lvl="1" marL="914400">
              <a:spcBef>
                <a:spcPts val="0"/>
              </a:spcBef>
              <a:spcAft>
                <a:spcPts val="0"/>
              </a:spcAft>
              <a:buSzPts val="7100"/>
              <a:buChar char="○"/>
              <a:defRPr/>
            </a:lvl2pPr>
            <a:lvl3pPr indent="-679450" lvl="2" marL="1371600">
              <a:spcBef>
                <a:spcPts val="0"/>
              </a:spcBef>
              <a:spcAft>
                <a:spcPts val="0"/>
              </a:spcAft>
              <a:buSzPts val="7100"/>
              <a:buChar char="■"/>
              <a:defRPr/>
            </a:lvl3pPr>
            <a:lvl4pPr indent="-679450" lvl="3" marL="1828800">
              <a:spcBef>
                <a:spcPts val="0"/>
              </a:spcBef>
              <a:spcAft>
                <a:spcPts val="0"/>
              </a:spcAft>
              <a:buSzPts val="7100"/>
              <a:buChar char="●"/>
              <a:defRPr/>
            </a:lvl4pPr>
            <a:lvl5pPr indent="-679450" lvl="4" marL="2286000">
              <a:spcBef>
                <a:spcPts val="0"/>
              </a:spcBef>
              <a:spcAft>
                <a:spcPts val="0"/>
              </a:spcAft>
              <a:buSzPts val="7100"/>
              <a:buChar char="○"/>
              <a:defRPr/>
            </a:lvl5pPr>
            <a:lvl6pPr indent="-679450" lvl="5" marL="2743200">
              <a:spcBef>
                <a:spcPts val="0"/>
              </a:spcBef>
              <a:spcAft>
                <a:spcPts val="0"/>
              </a:spcAft>
              <a:buSzPts val="7100"/>
              <a:buChar char="■"/>
              <a:defRPr/>
            </a:lvl6pPr>
            <a:lvl7pPr indent="-679450" lvl="6" marL="3200400">
              <a:spcBef>
                <a:spcPts val="0"/>
              </a:spcBef>
              <a:spcAft>
                <a:spcPts val="0"/>
              </a:spcAft>
              <a:buSzPts val="7100"/>
              <a:buChar char="●"/>
              <a:defRPr/>
            </a:lvl7pPr>
            <a:lvl8pPr indent="-679450" lvl="7" marL="3657600">
              <a:spcBef>
                <a:spcPts val="0"/>
              </a:spcBef>
              <a:spcAft>
                <a:spcPts val="0"/>
              </a:spcAft>
              <a:buSzPts val="7100"/>
              <a:buChar char="○"/>
              <a:defRPr/>
            </a:lvl8pPr>
            <a:lvl9pPr indent="-679450" lvl="8" marL="4114800">
              <a:spcBef>
                <a:spcPts val="0"/>
              </a:spcBef>
              <a:spcAft>
                <a:spcPts val="0"/>
              </a:spcAft>
              <a:buSzPts val="7100"/>
              <a:buChar char="■"/>
              <a:defRPr/>
            </a:lvl9pPr>
          </a:lstStyle>
          <a:p/>
        </p:txBody>
      </p:sp>
      <p:sp>
        <p:nvSpPr>
          <p:cNvPr id="19" name="Google Shape;19;p4"/>
          <p:cNvSpPr txBox="1"/>
          <p:nvPr>
            <p:ph idx="12" type="sldNum"/>
          </p:nvPr>
        </p:nvSpPr>
        <p:spPr>
          <a:xfrm>
            <a:off x="28052508" y="38807103"/>
            <a:ext cx="1816800" cy="3275700"/>
          </a:xfrm>
          <a:prstGeom prst="rect">
            <a:avLst/>
          </a:prstGeom>
        </p:spPr>
        <p:txBody>
          <a:bodyPr anchorCtr="0" anchor="ctr" bIns="465975" lIns="465975" spcFirstLastPara="1" rIns="465975" wrap="square" tIns="46597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1032046" y="3703480"/>
            <a:ext cx="28212000" cy="4765800"/>
          </a:xfrm>
          <a:prstGeom prst="rect">
            <a:avLst/>
          </a:prstGeom>
        </p:spPr>
        <p:txBody>
          <a:bodyPr anchorCtr="0" anchor="t" bIns="465975" lIns="465975" spcFirstLastPara="1" rIns="465975" wrap="square" tIns="465975">
            <a:normAutofit/>
          </a:bodyPr>
          <a:lstStyle>
            <a:lvl1pPr lvl="0">
              <a:spcBef>
                <a:spcPts val="0"/>
              </a:spcBef>
              <a:spcAft>
                <a:spcPts val="0"/>
              </a:spcAft>
              <a:buSzPts val="14200"/>
              <a:buNone/>
              <a:defRPr/>
            </a:lvl1pPr>
            <a:lvl2pPr lvl="1">
              <a:spcBef>
                <a:spcPts val="0"/>
              </a:spcBef>
              <a:spcAft>
                <a:spcPts val="0"/>
              </a:spcAft>
              <a:buSzPts val="14200"/>
              <a:buNone/>
              <a:defRPr/>
            </a:lvl2pPr>
            <a:lvl3pPr lvl="2">
              <a:spcBef>
                <a:spcPts val="0"/>
              </a:spcBef>
              <a:spcAft>
                <a:spcPts val="0"/>
              </a:spcAft>
              <a:buSzPts val="14200"/>
              <a:buNone/>
              <a:defRPr/>
            </a:lvl3pPr>
            <a:lvl4pPr lvl="3">
              <a:spcBef>
                <a:spcPts val="0"/>
              </a:spcBef>
              <a:spcAft>
                <a:spcPts val="0"/>
              </a:spcAft>
              <a:buSzPts val="14200"/>
              <a:buNone/>
              <a:defRPr/>
            </a:lvl4pPr>
            <a:lvl5pPr lvl="4">
              <a:spcBef>
                <a:spcPts val="0"/>
              </a:spcBef>
              <a:spcAft>
                <a:spcPts val="0"/>
              </a:spcAft>
              <a:buSzPts val="14200"/>
              <a:buNone/>
              <a:defRPr/>
            </a:lvl5pPr>
            <a:lvl6pPr lvl="5">
              <a:spcBef>
                <a:spcPts val="0"/>
              </a:spcBef>
              <a:spcAft>
                <a:spcPts val="0"/>
              </a:spcAft>
              <a:buSzPts val="14200"/>
              <a:buNone/>
              <a:defRPr/>
            </a:lvl6pPr>
            <a:lvl7pPr lvl="6">
              <a:spcBef>
                <a:spcPts val="0"/>
              </a:spcBef>
              <a:spcAft>
                <a:spcPts val="0"/>
              </a:spcAft>
              <a:buSzPts val="14200"/>
              <a:buNone/>
              <a:defRPr/>
            </a:lvl7pPr>
            <a:lvl8pPr lvl="7">
              <a:spcBef>
                <a:spcPts val="0"/>
              </a:spcBef>
              <a:spcAft>
                <a:spcPts val="0"/>
              </a:spcAft>
              <a:buSzPts val="14200"/>
              <a:buNone/>
              <a:defRPr/>
            </a:lvl8pPr>
            <a:lvl9pPr lvl="8">
              <a:spcBef>
                <a:spcPts val="0"/>
              </a:spcBef>
              <a:spcAft>
                <a:spcPts val="0"/>
              </a:spcAft>
              <a:buSzPts val="14200"/>
              <a:buNone/>
              <a:defRPr/>
            </a:lvl9pPr>
          </a:lstStyle>
          <a:p/>
        </p:txBody>
      </p:sp>
      <p:sp>
        <p:nvSpPr>
          <p:cNvPr id="22" name="Google Shape;22;p5"/>
          <p:cNvSpPr txBox="1"/>
          <p:nvPr>
            <p:ph idx="1" type="body"/>
          </p:nvPr>
        </p:nvSpPr>
        <p:spPr>
          <a:xfrm>
            <a:off x="1032046" y="9590851"/>
            <a:ext cx="13243500" cy="28431000"/>
          </a:xfrm>
          <a:prstGeom prst="rect">
            <a:avLst/>
          </a:prstGeom>
        </p:spPr>
        <p:txBody>
          <a:bodyPr anchorCtr="0" anchor="t" bIns="465975" lIns="465975" spcFirstLastPara="1" rIns="465975" wrap="square" tIns="465975">
            <a:normAutofit/>
          </a:bodyPr>
          <a:lstStyle>
            <a:lvl1pPr indent="-679450" lvl="0" marL="457200">
              <a:spcBef>
                <a:spcPts val="0"/>
              </a:spcBef>
              <a:spcAft>
                <a:spcPts val="0"/>
              </a:spcAft>
              <a:buSzPts val="7100"/>
              <a:buChar char="●"/>
              <a:defRPr sz="7100"/>
            </a:lvl1pPr>
            <a:lvl2pPr indent="-615950" lvl="1" marL="914400">
              <a:spcBef>
                <a:spcPts val="0"/>
              </a:spcBef>
              <a:spcAft>
                <a:spcPts val="0"/>
              </a:spcAft>
              <a:buSzPts val="6100"/>
              <a:buChar char="○"/>
              <a:defRPr sz="6100"/>
            </a:lvl2pPr>
            <a:lvl3pPr indent="-615950" lvl="2" marL="1371600">
              <a:spcBef>
                <a:spcPts val="0"/>
              </a:spcBef>
              <a:spcAft>
                <a:spcPts val="0"/>
              </a:spcAft>
              <a:buSzPts val="6100"/>
              <a:buChar char="■"/>
              <a:defRPr sz="6100"/>
            </a:lvl3pPr>
            <a:lvl4pPr indent="-615950" lvl="3" marL="1828800">
              <a:spcBef>
                <a:spcPts val="0"/>
              </a:spcBef>
              <a:spcAft>
                <a:spcPts val="0"/>
              </a:spcAft>
              <a:buSzPts val="6100"/>
              <a:buChar char="●"/>
              <a:defRPr sz="6100"/>
            </a:lvl4pPr>
            <a:lvl5pPr indent="-615950" lvl="4" marL="2286000">
              <a:spcBef>
                <a:spcPts val="0"/>
              </a:spcBef>
              <a:spcAft>
                <a:spcPts val="0"/>
              </a:spcAft>
              <a:buSzPts val="6100"/>
              <a:buChar char="○"/>
              <a:defRPr sz="6100"/>
            </a:lvl5pPr>
            <a:lvl6pPr indent="-615950" lvl="5" marL="2743200">
              <a:spcBef>
                <a:spcPts val="0"/>
              </a:spcBef>
              <a:spcAft>
                <a:spcPts val="0"/>
              </a:spcAft>
              <a:buSzPts val="6100"/>
              <a:buChar char="■"/>
              <a:defRPr sz="6100"/>
            </a:lvl6pPr>
            <a:lvl7pPr indent="-615950" lvl="6" marL="3200400">
              <a:spcBef>
                <a:spcPts val="0"/>
              </a:spcBef>
              <a:spcAft>
                <a:spcPts val="0"/>
              </a:spcAft>
              <a:buSzPts val="6100"/>
              <a:buChar char="●"/>
              <a:defRPr sz="6100"/>
            </a:lvl7pPr>
            <a:lvl8pPr indent="-615950" lvl="7" marL="3657600">
              <a:spcBef>
                <a:spcPts val="0"/>
              </a:spcBef>
              <a:spcAft>
                <a:spcPts val="0"/>
              </a:spcAft>
              <a:buSzPts val="6100"/>
              <a:buChar char="○"/>
              <a:defRPr sz="6100"/>
            </a:lvl8pPr>
            <a:lvl9pPr indent="-615950" lvl="8" marL="4114800">
              <a:spcBef>
                <a:spcPts val="0"/>
              </a:spcBef>
              <a:spcAft>
                <a:spcPts val="0"/>
              </a:spcAft>
              <a:buSzPts val="6100"/>
              <a:buChar char="■"/>
              <a:defRPr sz="6100"/>
            </a:lvl9pPr>
          </a:lstStyle>
          <a:p/>
        </p:txBody>
      </p:sp>
      <p:sp>
        <p:nvSpPr>
          <p:cNvPr id="23" name="Google Shape;23;p5"/>
          <p:cNvSpPr txBox="1"/>
          <p:nvPr>
            <p:ph idx="2" type="body"/>
          </p:nvPr>
        </p:nvSpPr>
        <p:spPr>
          <a:xfrm>
            <a:off x="16000191" y="9590851"/>
            <a:ext cx="13243500" cy="28431000"/>
          </a:xfrm>
          <a:prstGeom prst="rect">
            <a:avLst/>
          </a:prstGeom>
        </p:spPr>
        <p:txBody>
          <a:bodyPr anchorCtr="0" anchor="t" bIns="465975" lIns="465975" spcFirstLastPara="1" rIns="465975" wrap="square" tIns="465975">
            <a:normAutofit/>
          </a:bodyPr>
          <a:lstStyle>
            <a:lvl1pPr indent="-679450" lvl="0" marL="457200">
              <a:spcBef>
                <a:spcPts val="0"/>
              </a:spcBef>
              <a:spcAft>
                <a:spcPts val="0"/>
              </a:spcAft>
              <a:buSzPts val="7100"/>
              <a:buChar char="●"/>
              <a:defRPr sz="7100"/>
            </a:lvl1pPr>
            <a:lvl2pPr indent="-615950" lvl="1" marL="914400">
              <a:spcBef>
                <a:spcPts val="0"/>
              </a:spcBef>
              <a:spcAft>
                <a:spcPts val="0"/>
              </a:spcAft>
              <a:buSzPts val="6100"/>
              <a:buChar char="○"/>
              <a:defRPr sz="6100"/>
            </a:lvl2pPr>
            <a:lvl3pPr indent="-615950" lvl="2" marL="1371600">
              <a:spcBef>
                <a:spcPts val="0"/>
              </a:spcBef>
              <a:spcAft>
                <a:spcPts val="0"/>
              </a:spcAft>
              <a:buSzPts val="6100"/>
              <a:buChar char="■"/>
              <a:defRPr sz="6100"/>
            </a:lvl3pPr>
            <a:lvl4pPr indent="-615950" lvl="3" marL="1828800">
              <a:spcBef>
                <a:spcPts val="0"/>
              </a:spcBef>
              <a:spcAft>
                <a:spcPts val="0"/>
              </a:spcAft>
              <a:buSzPts val="6100"/>
              <a:buChar char="●"/>
              <a:defRPr sz="6100"/>
            </a:lvl4pPr>
            <a:lvl5pPr indent="-615950" lvl="4" marL="2286000">
              <a:spcBef>
                <a:spcPts val="0"/>
              </a:spcBef>
              <a:spcAft>
                <a:spcPts val="0"/>
              </a:spcAft>
              <a:buSzPts val="6100"/>
              <a:buChar char="○"/>
              <a:defRPr sz="6100"/>
            </a:lvl5pPr>
            <a:lvl6pPr indent="-615950" lvl="5" marL="2743200">
              <a:spcBef>
                <a:spcPts val="0"/>
              </a:spcBef>
              <a:spcAft>
                <a:spcPts val="0"/>
              </a:spcAft>
              <a:buSzPts val="6100"/>
              <a:buChar char="■"/>
              <a:defRPr sz="6100"/>
            </a:lvl6pPr>
            <a:lvl7pPr indent="-615950" lvl="6" marL="3200400">
              <a:spcBef>
                <a:spcPts val="0"/>
              </a:spcBef>
              <a:spcAft>
                <a:spcPts val="0"/>
              </a:spcAft>
              <a:buSzPts val="6100"/>
              <a:buChar char="●"/>
              <a:defRPr sz="6100"/>
            </a:lvl7pPr>
            <a:lvl8pPr indent="-615950" lvl="7" marL="3657600">
              <a:spcBef>
                <a:spcPts val="0"/>
              </a:spcBef>
              <a:spcAft>
                <a:spcPts val="0"/>
              </a:spcAft>
              <a:buSzPts val="6100"/>
              <a:buChar char="○"/>
              <a:defRPr sz="6100"/>
            </a:lvl8pPr>
            <a:lvl9pPr indent="-615950" lvl="8" marL="4114800">
              <a:spcBef>
                <a:spcPts val="0"/>
              </a:spcBef>
              <a:spcAft>
                <a:spcPts val="0"/>
              </a:spcAft>
              <a:buSzPts val="6100"/>
              <a:buChar char="■"/>
              <a:defRPr sz="6100"/>
            </a:lvl9pPr>
          </a:lstStyle>
          <a:p/>
        </p:txBody>
      </p:sp>
      <p:sp>
        <p:nvSpPr>
          <p:cNvPr id="24" name="Google Shape;24;p5"/>
          <p:cNvSpPr txBox="1"/>
          <p:nvPr>
            <p:ph idx="12" type="sldNum"/>
          </p:nvPr>
        </p:nvSpPr>
        <p:spPr>
          <a:xfrm>
            <a:off x="28052508" y="38807103"/>
            <a:ext cx="1816800" cy="3275700"/>
          </a:xfrm>
          <a:prstGeom prst="rect">
            <a:avLst/>
          </a:prstGeom>
        </p:spPr>
        <p:txBody>
          <a:bodyPr anchorCtr="0" anchor="ctr" bIns="465975" lIns="465975" spcFirstLastPara="1" rIns="465975" wrap="square" tIns="46597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1032046" y="3703480"/>
            <a:ext cx="28212000" cy="4765800"/>
          </a:xfrm>
          <a:prstGeom prst="rect">
            <a:avLst/>
          </a:prstGeom>
        </p:spPr>
        <p:txBody>
          <a:bodyPr anchorCtr="0" anchor="t" bIns="465975" lIns="465975" spcFirstLastPara="1" rIns="465975" wrap="square" tIns="465975">
            <a:normAutofit/>
          </a:bodyPr>
          <a:lstStyle>
            <a:lvl1pPr lvl="0">
              <a:spcBef>
                <a:spcPts val="0"/>
              </a:spcBef>
              <a:spcAft>
                <a:spcPts val="0"/>
              </a:spcAft>
              <a:buSzPts val="14200"/>
              <a:buNone/>
              <a:defRPr/>
            </a:lvl1pPr>
            <a:lvl2pPr lvl="1">
              <a:spcBef>
                <a:spcPts val="0"/>
              </a:spcBef>
              <a:spcAft>
                <a:spcPts val="0"/>
              </a:spcAft>
              <a:buSzPts val="14200"/>
              <a:buNone/>
              <a:defRPr/>
            </a:lvl2pPr>
            <a:lvl3pPr lvl="2">
              <a:spcBef>
                <a:spcPts val="0"/>
              </a:spcBef>
              <a:spcAft>
                <a:spcPts val="0"/>
              </a:spcAft>
              <a:buSzPts val="14200"/>
              <a:buNone/>
              <a:defRPr/>
            </a:lvl3pPr>
            <a:lvl4pPr lvl="3">
              <a:spcBef>
                <a:spcPts val="0"/>
              </a:spcBef>
              <a:spcAft>
                <a:spcPts val="0"/>
              </a:spcAft>
              <a:buSzPts val="14200"/>
              <a:buNone/>
              <a:defRPr/>
            </a:lvl4pPr>
            <a:lvl5pPr lvl="4">
              <a:spcBef>
                <a:spcPts val="0"/>
              </a:spcBef>
              <a:spcAft>
                <a:spcPts val="0"/>
              </a:spcAft>
              <a:buSzPts val="14200"/>
              <a:buNone/>
              <a:defRPr/>
            </a:lvl5pPr>
            <a:lvl6pPr lvl="5">
              <a:spcBef>
                <a:spcPts val="0"/>
              </a:spcBef>
              <a:spcAft>
                <a:spcPts val="0"/>
              </a:spcAft>
              <a:buSzPts val="14200"/>
              <a:buNone/>
              <a:defRPr/>
            </a:lvl6pPr>
            <a:lvl7pPr lvl="6">
              <a:spcBef>
                <a:spcPts val="0"/>
              </a:spcBef>
              <a:spcAft>
                <a:spcPts val="0"/>
              </a:spcAft>
              <a:buSzPts val="14200"/>
              <a:buNone/>
              <a:defRPr/>
            </a:lvl7pPr>
            <a:lvl8pPr lvl="7">
              <a:spcBef>
                <a:spcPts val="0"/>
              </a:spcBef>
              <a:spcAft>
                <a:spcPts val="0"/>
              </a:spcAft>
              <a:buSzPts val="14200"/>
              <a:buNone/>
              <a:defRPr/>
            </a:lvl8pPr>
            <a:lvl9pPr lvl="8">
              <a:spcBef>
                <a:spcPts val="0"/>
              </a:spcBef>
              <a:spcAft>
                <a:spcPts val="0"/>
              </a:spcAft>
              <a:buSzPts val="14200"/>
              <a:buNone/>
              <a:defRPr/>
            </a:lvl9pPr>
          </a:lstStyle>
          <a:p/>
        </p:txBody>
      </p:sp>
      <p:sp>
        <p:nvSpPr>
          <p:cNvPr id="27" name="Google Shape;27;p6"/>
          <p:cNvSpPr txBox="1"/>
          <p:nvPr>
            <p:ph idx="12" type="sldNum"/>
          </p:nvPr>
        </p:nvSpPr>
        <p:spPr>
          <a:xfrm>
            <a:off x="28052508" y="38807103"/>
            <a:ext cx="1816800" cy="3275700"/>
          </a:xfrm>
          <a:prstGeom prst="rect">
            <a:avLst/>
          </a:prstGeom>
        </p:spPr>
        <p:txBody>
          <a:bodyPr anchorCtr="0" anchor="ctr" bIns="465975" lIns="465975" spcFirstLastPara="1" rIns="465975" wrap="square" tIns="46597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1032046" y="4623681"/>
            <a:ext cx="9297300" cy="6288600"/>
          </a:xfrm>
          <a:prstGeom prst="rect">
            <a:avLst/>
          </a:prstGeom>
        </p:spPr>
        <p:txBody>
          <a:bodyPr anchorCtr="0" anchor="b" bIns="465975" lIns="465975" spcFirstLastPara="1" rIns="465975" wrap="square" tIns="465975">
            <a:normAutofit/>
          </a:bodyPr>
          <a:lstStyle>
            <a:lvl1pPr lvl="0">
              <a:spcBef>
                <a:spcPts val="0"/>
              </a:spcBef>
              <a:spcAft>
                <a:spcPts val="0"/>
              </a:spcAft>
              <a:buSzPts val="12200"/>
              <a:buNone/>
              <a:defRPr sz="12200"/>
            </a:lvl1pPr>
            <a:lvl2pPr lvl="1">
              <a:spcBef>
                <a:spcPts val="0"/>
              </a:spcBef>
              <a:spcAft>
                <a:spcPts val="0"/>
              </a:spcAft>
              <a:buSzPts val="12200"/>
              <a:buNone/>
              <a:defRPr sz="12200"/>
            </a:lvl2pPr>
            <a:lvl3pPr lvl="2">
              <a:spcBef>
                <a:spcPts val="0"/>
              </a:spcBef>
              <a:spcAft>
                <a:spcPts val="0"/>
              </a:spcAft>
              <a:buSzPts val="12200"/>
              <a:buNone/>
              <a:defRPr sz="12200"/>
            </a:lvl3pPr>
            <a:lvl4pPr lvl="3">
              <a:spcBef>
                <a:spcPts val="0"/>
              </a:spcBef>
              <a:spcAft>
                <a:spcPts val="0"/>
              </a:spcAft>
              <a:buSzPts val="12200"/>
              <a:buNone/>
              <a:defRPr sz="12200"/>
            </a:lvl4pPr>
            <a:lvl5pPr lvl="4">
              <a:spcBef>
                <a:spcPts val="0"/>
              </a:spcBef>
              <a:spcAft>
                <a:spcPts val="0"/>
              </a:spcAft>
              <a:buSzPts val="12200"/>
              <a:buNone/>
              <a:defRPr sz="12200"/>
            </a:lvl5pPr>
            <a:lvl6pPr lvl="5">
              <a:spcBef>
                <a:spcPts val="0"/>
              </a:spcBef>
              <a:spcAft>
                <a:spcPts val="0"/>
              </a:spcAft>
              <a:buSzPts val="12200"/>
              <a:buNone/>
              <a:defRPr sz="12200"/>
            </a:lvl6pPr>
            <a:lvl7pPr lvl="6">
              <a:spcBef>
                <a:spcPts val="0"/>
              </a:spcBef>
              <a:spcAft>
                <a:spcPts val="0"/>
              </a:spcAft>
              <a:buSzPts val="12200"/>
              <a:buNone/>
              <a:defRPr sz="12200"/>
            </a:lvl7pPr>
            <a:lvl8pPr lvl="7">
              <a:spcBef>
                <a:spcPts val="0"/>
              </a:spcBef>
              <a:spcAft>
                <a:spcPts val="0"/>
              </a:spcAft>
              <a:buSzPts val="12200"/>
              <a:buNone/>
              <a:defRPr sz="12200"/>
            </a:lvl8pPr>
            <a:lvl9pPr lvl="8">
              <a:spcBef>
                <a:spcPts val="0"/>
              </a:spcBef>
              <a:spcAft>
                <a:spcPts val="0"/>
              </a:spcAft>
              <a:buSzPts val="12200"/>
              <a:buNone/>
              <a:defRPr sz="12200"/>
            </a:lvl9pPr>
          </a:lstStyle>
          <a:p/>
        </p:txBody>
      </p:sp>
      <p:sp>
        <p:nvSpPr>
          <p:cNvPr id="30" name="Google Shape;30;p7"/>
          <p:cNvSpPr txBox="1"/>
          <p:nvPr>
            <p:ph idx="1" type="body"/>
          </p:nvPr>
        </p:nvSpPr>
        <p:spPr>
          <a:xfrm>
            <a:off x="1032046" y="11564195"/>
            <a:ext cx="9297300" cy="26459100"/>
          </a:xfrm>
          <a:prstGeom prst="rect">
            <a:avLst/>
          </a:prstGeom>
        </p:spPr>
        <p:txBody>
          <a:bodyPr anchorCtr="0" anchor="t" bIns="465975" lIns="465975" spcFirstLastPara="1" rIns="465975" wrap="square" tIns="465975">
            <a:normAutofit/>
          </a:bodyPr>
          <a:lstStyle>
            <a:lvl1pPr indent="-615950" lvl="0" marL="457200">
              <a:spcBef>
                <a:spcPts val="0"/>
              </a:spcBef>
              <a:spcAft>
                <a:spcPts val="0"/>
              </a:spcAft>
              <a:buSzPts val="6100"/>
              <a:buChar char="●"/>
              <a:defRPr sz="6100"/>
            </a:lvl1pPr>
            <a:lvl2pPr indent="-615950" lvl="1" marL="914400">
              <a:spcBef>
                <a:spcPts val="0"/>
              </a:spcBef>
              <a:spcAft>
                <a:spcPts val="0"/>
              </a:spcAft>
              <a:buSzPts val="6100"/>
              <a:buChar char="○"/>
              <a:defRPr sz="6100"/>
            </a:lvl2pPr>
            <a:lvl3pPr indent="-615950" lvl="2" marL="1371600">
              <a:spcBef>
                <a:spcPts val="0"/>
              </a:spcBef>
              <a:spcAft>
                <a:spcPts val="0"/>
              </a:spcAft>
              <a:buSzPts val="6100"/>
              <a:buChar char="■"/>
              <a:defRPr sz="6100"/>
            </a:lvl3pPr>
            <a:lvl4pPr indent="-615950" lvl="3" marL="1828800">
              <a:spcBef>
                <a:spcPts val="0"/>
              </a:spcBef>
              <a:spcAft>
                <a:spcPts val="0"/>
              </a:spcAft>
              <a:buSzPts val="6100"/>
              <a:buChar char="●"/>
              <a:defRPr sz="6100"/>
            </a:lvl4pPr>
            <a:lvl5pPr indent="-615950" lvl="4" marL="2286000">
              <a:spcBef>
                <a:spcPts val="0"/>
              </a:spcBef>
              <a:spcAft>
                <a:spcPts val="0"/>
              </a:spcAft>
              <a:buSzPts val="6100"/>
              <a:buChar char="○"/>
              <a:defRPr sz="6100"/>
            </a:lvl5pPr>
            <a:lvl6pPr indent="-615950" lvl="5" marL="2743200">
              <a:spcBef>
                <a:spcPts val="0"/>
              </a:spcBef>
              <a:spcAft>
                <a:spcPts val="0"/>
              </a:spcAft>
              <a:buSzPts val="6100"/>
              <a:buChar char="■"/>
              <a:defRPr sz="6100"/>
            </a:lvl6pPr>
            <a:lvl7pPr indent="-615950" lvl="6" marL="3200400">
              <a:spcBef>
                <a:spcPts val="0"/>
              </a:spcBef>
              <a:spcAft>
                <a:spcPts val="0"/>
              </a:spcAft>
              <a:buSzPts val="6100"/>
              <a:buChar char="●"/>
              <a:defRPr sz="6100"/>
            </a:lvl7pPr>
            <a:lvl8pPr indent="-615950" lvl="7" marL="3657600">
              <a:spcBef>
                <a:spcPts val="0"/>
              </a:spcBef>
              <a:spcAft>
                <a:spcPts val="0"/>
              </a:spcAft>
              <a:buSzPts val="6100"/>
              <a:buChar char="○"/>
              <a:defRPr sz="6100"/>
            </a:lvl8pPr>
            <a:lvl9pPr indent="-615950" lvl="8" marL="4114800">
              <a:spcBef>
                <a:spcPts val="0"/>
              </a:spcBef>
              <a:spcAft>
                <a:spcPts val="0"/>
              </a:spcAft>
              <a:buSzPts val="6100"/>
              <a:buChar char="■"/>
              <a:defRPr sz="6100"/>
            </a:lvl9pPr>
          </a:lstStyle>
          <a:p/>
        </p:txBody>
      </p:sp>
      <p:sp>
        <p:nvSpPr>
          <p:cNvPr id="31" name="Google Shape;31;p7"/>
          <p:cNvSpPr txBox="1"/>
          <p:nvPr>
            <p:ph idx="12" type="sldNum"/>
          </p:nvPr>
        </p:nvSpPr>
        <p:spPr>
          <a:xfrm>
            <a:off x="28052508" y="38807103"/>
            <a:ext cx="1816800" cy="3275700"/>
          </a:xfrm>
          <a:prstGeom prst="rect">
            <a:avLst/>
          </a:prstGeom>
        </p:spPr>
        <p:txBody>
          <a:bodyPr anchorCtr="0" anchor="ctr" bIns="465975" lIns="465975" spcFirstLastPara="1" rIns="465975" wrap="square" tIns="46597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1623229" y="3746130"/>
            <a:ext cx="21084000" cy="34043400"/>
          </a:xfrm>
          <a:prstGeom prst="rect">
            <a:avLst/>
          </a:prstGeom>
        </p:spPr>
        <p:txBody>
          <a:bodyPr anchorCtr="0" anchor="ctr" bIns="465975" lIns="465975" spcFirstLastPara="1" rIns="465975" wrap="square" tIns="465975">
            <a:normAutofit/>
          </a:bodyPr>
          <a:lstStyle>
            <a:lvl1pPr lvl="0">
              <a:spcBef>
                <a:spcPts val="0"/>
              </a:spcBef>
              <a:spcAft>
                <a:spcPts val="0"/>
              </a:spcAft>
              <a:buSzPts val="24500"/>
              <a:buNone/>
              <a:defRPr sz="24500"/>
            </a:lvl1pPr>
            <a:lvl2pPr lvl="1">
              <a:spcBef>
                <a:spcPts val="0"/>
              </a:spcBef>
              <a:spcAft>
                <a:spcPts val="0"/>
              </a:spcAft>
              <a:buSzPts val="24500"/>
              <a:buNone/>
              <a:defRPr sz="24500"/>
            </a:lvl2pPr>
            <a:lvl3pPr lvl="2">
              <a:spcBef>
                <a:spcPts val="0"/>
              </a:spcBef>
              <a:spcAft>
                <a:spcPts val="0"/>
              </a:spcAft>
              <a:buSzPts val="24500"/>
              <a:buNone/>
              <a:defRPr sz="24500"/>
            </a:lvl3pPr>
            <a:lvl4pPr lvl="3">
              <a:spcBef>
                <a:spcPts val="0"/>
              </a:spcBef>
              <a:spcAft>
                <a:spcPts val="0"/>
              </a:spcAft>
              <a:buSzPts val="24500"/>
              <a:buNone/>
              <a:defRPr sz="24500"/>
            </a:lvl4pPr>
            <a:lvl5pPr lvl="4">
              <a:spcBef>
                <a:spcPts val="0"/>
              </a:spcBef>
              <a:spcAft>
                <a:spcPts val="0"/>
              </a:spcAft>
              <a:buSzPts val="24500"/>
              <a:buNone/>
              <a:defRPr sz="24500"/>
            </a:lvl5pPr>
            <a:lvl6pPr lvl="5">
              <a:spcBef>
                <a:spcPts val="0"/>
              </a:spcBef>
              <a:spcAft>
                <a:spcPts val="0"/>
              </a:spcAft>
              <a:buSzPts val="24500"/>
              <a:buNone/>
              <a:defRPr sz="24500"/>
            </a:lvl6pPr>
            <a:lvl7pPr lvl="6">
              <a:spcBef>
                <a:spcPts val="0"/>
              </a:spcBef>
              <a:spcAft>
                <a:spcPts val="0"/>
              </a:spcAft>
              <a:buSzPts val="24500"/>
              <a:buNone/>
              <a:defRPr sz="24500"/>
            </a:lvl7pPr>
            <a:lvl8pPr lvl="7">
              <a:spcBef>
                <a:spcPts val="0"/>
              </a:spcBef>
              <a:spcAft>
                <a:spcPts val="0"/>
              </a:spcAft>
              <a:buSzPts val="24500"/>
              <a:buNone/>
              <a:defRPr sz="24500"/>
            </a:lvl8pPr>
            <a:lvl9pPr lvl="8">
              <a:spcBef>
                <a:spcPts val="0"/>
              </a:spcBef>
              <a:spcAft>
                <a:spcPts val="0"/>
              </a:spcAft>
              <a:buSzPts val="24500"/>
              <a:buNone/>
              <a:defRPr sz="24500"/>
            </a:lvl9pPr>
          </a:lstStyle>
          <a:p/>
        </p:txBody>
      </p:sp>
      <p:sp>
        <p:nvSpPr>
          <p:cNvPr id="34" name="Google Shape;34;p8"/>
          <p:cNvSpPr txBox="1"/>
          <p:nvPr>
            <p:ph idx="12" type="sldNum"/>
          </p:nvPr>
        </p:nvSpPr>
        <p:spPr>
          <a:xfrm>
            <a:off x="28052508" y="38807103"/>
            <a:ext cx="1816800" cy="3275700"/>
          </a:xfrm>
          <a:prstGeom prst="rect">
            <a:avLst/>
          </a:prstGeom>
        </p:spPr>
        <p:txBody>
          <a:bodyPr anchorCtr="0" anchor="ctr" bIns="465975" lIns="465975" spcFirstLastPara="1" rIns="465975" wrap="square" tIns="46597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15138000" y="-1040"/>
            <a:ext cx="15138000" cy="42804000"/>
          </a:xfrm>
          <a:prstGeom prst="rect">
            <a:avLst/>
          </a:prstGeom>
          <a:solidFill>
            <a:schemeClr val="lt2"/>
          </a:solidFill>
          <a:ln>
            <a:noFill/>
          </a:ln>
        </p:spPr>
        <p:txBody>
          <a:bodyPr anchorCtr="0" anchor="ctr" bIns="465975" lIns="465975" spcFirstLastPara="1" rIns="465975" wrap="square" tIns="46597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879077" y="10262433"/>
            <a:ext cx="13393800" cy="12335700"/>
          </a:xfrm>
          <a:prstGeom prst="rect">
            <a:avLst/>
          </a:prstGeom>
        </p:spPr>
        <p:txBody>
          <a:bodyPr anchorCtr="0" anchor="b" bIns="465975" lIns="465975" spcFirstLastPara="1" rIns="465975" wrap="square" tIns="465975">
            <a:normAutofit/>
          </a:bodyPr>
          <a:lstStyle>
            <a:lvl1pPr lvl="0" algn="ctr">
              <a:spcBef>
                <a:spcPts val="0"/>
              </a:spcBef>
              <a:spcAft>
                <a:spcPts val="0"/>
              </a:spcAft>
              <a:buSzPts val="21400"/>
              <a:buNone/>
              <a:defRPr sz="21400"/>
            </a:lvl1pPr>
            <a:lvl2pPr lvl="1" algn="ctr">
              <a:spcBef>
                <a:spcPts val="0"/>
              </a:spcBef>
              <a:spcAft>
                <a:spcPts val="0"/>
              </a:spcAft>
              <a:buSzPts val="21400"/>
              <a:buNone/>
              <a:defRPr sz="21400"/>
            </a:lvl2pPr>
            <a:lvl3pPr lvl="2" algn="ctr">
              <a:spcBef>
                <a:spcPts val="0"/>
              </a:spcBef>
              <a:spcAft>
                <a:spcPts val="0"/>
              </a:spcAft>
              <a:buSzPts val="21400"/>
              <a:buNone/>
              <a:defRPr sz="21400"/>
            </a:lvl3pPr>
            <a:lvl4pPr lvl="3" algn="ctr">
              <a:spcBef>
                <a:spcPts val="0"/>
              </a:spcBef>
              <a:spcAft>
                <a:spcPts val="0"/>
              </a:spcAft>
              <a:buSzPts val="21400"/>
              <a:buNone/>
              <a:defRPr sz="21400"/>
            </a:lvl4pPr>
            <a:lvl5pPr lvl="4" algn="ctr">
              <a:spcBef>
                <a:spcPts val="0"/>
              </a:spcBef>
              <a:spcAft>
                <a:spcPts val="0"/>
              </a:spcAft>
              <a:buSzPts val="21400"/>
              <a:buNone/>
              <a:defRPr sz="21400"/>
            </a:lvl5pPr>
            <a:lvl6pPr lvl="5" algn="ctr">
              <a:spcBef>
                <a:spcPts val="0"/>
              </a:spcBef>
              <a:spcAft>
                <a:spcPts val="0"/>
              </a:spcAft>
              <a:buSzPts val="21400"/>
              <a:buNone/>
              <a:defRPr sz="21400"/>
            </a:lvl6pPr>
            <a:lvl7pPr lvl="6" algn="ctr">
              <a:spcBef>
                <a:spcPts val="0"/>
              </a:spcBef>
              <a:spcAft>
                <a:spcPts val="0"/>
              </a:spcAft>
              <a:buSzPts val="21400"/>
              <a:buNone/>
              <a:defRPr sz="21400"/>
            </a:lvl7pPr>
            <a:lvl8pPr lvl="7" algn="ctr">
              <a:spcBef>
                <a:spcPts val="0"/>
              </a:spcBef>
              <a:spcAft>
                <a:spcPts val="0"/>
              </a:spcAft>
              <a:buSzPts val="21400"/>
              <a:buNone/>
              <a:defRPr sz="21400"/>
            </a:lvl8pPr>
            <a:lvl9pPr lvl="8" algn="ctr">
              <a:spcBef>
                <a:spcPts val="0"/>
              </a:spcBef>
              <a:spcAft>
                <a:spcPts val="0"/>
              </a:spcAft>
              <a:buSzPts val="21400"/>
              <a:buNone/>
              <a:defRPr sz="21400"/>
            </a:lvl9pPr>
          </a:lstStyle>
          <a:p/>
        </p:txBody>
      </p:sp>
      <p:sp>
        <p:nvSpPr>
          <p:cNvPr id="38" name="Google Shape;38;p9"/>
          <p:cNvSpPr txBox="1"/>
          <p:nvPr>
            <p:ph idx="1" type="subTitle"/>
          </p:nvPr>
        </p:nvSpPr>
        <p:spPr>
          <a:xfrm>
            <a:off x="879077" y="23327077"/>
            <a:ext cx="13393800" cy="10278600"/>
          </a:xfrm>
          <a:prstGeom prst="rect">
            <a:avLst/>
          </a:prstGeom>
        </p:spPr>
        <p:txBody>
          <a:bodyPr anchorCtr="0" anchor="t" bIns="465975" lIns="465975" spcFirstLastPara="1" rIns="465975" wrap="square" tIns="465975">
            <a:normAutofit/>
          </a:bodyPr>
          <a:lstStyle>
            <a:lvl1pPr lvl="0" algn="ctr">
              <a:lnSpc>
                <a:spcPct val="100000"/>
              </a:lnSpc>
              <a:spcBef>
                <a:spcPts val="0"/>
              </a:spcBef>
              <a:spcAft>
                <a:spcPts val="0"/>
              </a:spcAft>
              <a:buSzPts val="10700"/>
              <a:buNone/>
              <a:defRPr sz="10700"/>
            </a:lvl1pPr>
            <a:lvl2pPr lvl="1" algn="ctr">
              <a:lnSpc>
                <a:spcPct val="100000"/>
              </a:lnSpc>
              <a:spcBef>
                <a:spcPts val="0"/>
              </a:spcBef>
              <a:spcAft>
                <a:spcPts val="0"/>
              </a:spcAft>
              <a:buSzPts val="10700"/>
              <a:buNone/>
              <a:defRPr sz="10700"/>
            </a:lvl2pPr>
            <a:lvl3pPr lvl="2" algn="ctr">
              <a:lnSpc>
                <a:spcPct val="100000"/>
              </a:lnSpc>
              <a:spcBef>
                <a:spcPts val="0"/>
              </a:spcBef>
              <a:spcAft>
                <a:spcPts val="0"/>
              </a:spcAft>
              <a:buSzPts val="10700"/>
              <a:buNone/>
              <a:defRPr sz="10700"/>
            </a:lvl3pPr>
            <a:lvl4pPr lvl="3" algn="ctr">
              <a:lnSpc>
                <a:spcPct val="100000"/>
              </a:lnSpc>
              <a:spcBef>
                <a:spcPts val="0"/>
              </a:spcBef>
              <a:spcAft>
                <a:spcPts val="0"/>
              </a:spcAft>
              <a:buSzPts val="10700"/>
              <a:buNone/>
              <a:defRPr sz="10700"/>
            </a:lvl4pPr>
            <a:lvl5pPr lvl="4" algn="ctr">
              <a:lnSpc>
                <a:spcPct val="100000"/>
              </a:lnSpc>
              <a:spcBef>
                <a:spcPts val="0"/>
              </a:spcBef>
              <a:spcAft>
                <a:spcPts val="0"/>
              </a:spcAft>
              <a:buSzPts val="10700"/>
              <a:buNone/>
              <a:defRPr sz="10700"/>
            </a:lvl5pPr>
            <a:lvl6pPr lvl="5" algn="ctr">
              <a:lnSpc>
                <a:spcPct val="100000"/>
              </a:lnSpc>
              <a:spcBef>
                <a:spcPts val="0"/>
              </a:spcBef>
              <a:spcAft>
                <a:spcPts val="0"/>
              </a:spcAft>
              <a:buSzPts val="10700"/>
              <a:buNone/>
              <a:defRPr sz="10700"/>
            </a:lvl6pPr>
            <a:lvl7pPr lvl="6" algn="ctr">
              <a:lnSpc>
                <a:spcPct val="100000"/>
              </a:lnSpc>
              <a:spcBef>
                <a:spcPts val="0"/>
              </a:spcBef>
              <a:spcAft>
                <a:spcPts val="0"/>
              </a:spcAft>
              <a:buSzPts val="10700"/>
              <a:buNone/>
              <a:defRPr sz="10700"/>
            </a:lvl7pPr>
            <a:lvl8pPr lvl="7" algn="ctr">
              <a:lnSpc>
                <a:spcPct val="100000"/>
              </a:lnSpc>
              <a:spcBef>
                <a:spcPts val="0"/>
              </a:spcBef>
              <a:spcAft>
                <a:spcPts val="0"/>
              </a:spcAft>
              <a:buSzPts val="10700"/>
              <a:buNone/>
              <a:defRPr sz="10700"/>
            </a:lvl8pPr>
            <a:lvl9pPr lvl="8" algn="ctr">
              <a:lnSpc>
                <a:spcPct val="100000"/>
              </a:lnSpc>
              <a:spcBef>
                <a:spcPts val="0"/>
              </a:spcBef>
              <a:spcAft>
                <a:spcPts val="0"/>
              </a:spcAft>
              <a:buSzPts val="10700"/>
              <a:buNone/>
              <a:defRPr sz="10700"/>
            </a:lvl9pPr>
          </a:lstStyle>
          <a:p/>
        </p:txBody>
      </p:sp>
      <p:sp>
        <p:nvSpPr>
          <p:cNvPr id="39" name="Google Shape;39;p9"/>
          <p:cNvSpPr txBox="1"/>
          <p:nvPr>
            <p:ph idx="2" type="body"/>
          </p:nvPr>
        </p:nvSpPr>
        <p:spPr>
          <a:xfrm>
            <a:off x="16354801" y="6025723"/>
            <a:ext cx="12704100" cy="30750300"/>
          </a:xfrm>
          <a:prstGeom prst="rect">
            <a:avLst/>
          </a:prstGeom>
        </p:spPr>
        <p:txBody>
          <a:bodyPr anchorCtr="0" anchor="ctr" bIns="465975" lIns="465975" spcFirstLastPara="1" rIns="465975" wrap="square" tIns="465975">
            <a:normAutofit/>
          </a:bodyPr>
          <a:lstStyle>
            <a:lvl1pPr indent="-806450" lvl="0" marL="457200">
              <a:spcBef>
                <a:spcPts val="0"/>
              </a:spcBef>
              <a:spcAft>
                <a:spcPts val="0"/>
              </a:spcAft>
              <a:buSzPts val="9100"/>
              <a:buChar char="●"/>
              <a:defRPr/>
            </a:lvl1pPr>
            <a:lvl2pPr indent="-679450" lvl="1" marL="914400">
              <a:spcBef>
                <a:spcPts val="0"/>
              </a:spcBef>
              <a:spcAft>
                <a:spcPts val="0"/>
              </a:spcAft>
              <a:buSzPts val="7100"/>
              <a:buChar char="○"/>
              <a:defRPr/>
            </a:lvl2pPr>
            <a:lvl3pPr indent="-679450" lvl="2" marL="1371600">
              <a:spcBef>
                <a:spcPts val="0"/>
              </a:spcBef>
              <a:spcAft>
                <a:spcPts val="0"/>
              </a:spcAft>
              <a:buSzPts val="7100"/>
              <a:buChar char="■"/>
              <a:defRPr/>
            </a:lvl3pPr>
            <a:lvl4pPr indent="-679450" lvl="3" marL="1828800">
              <a:spcBef>
                <a:spcPts val="0"/>
              </a:spcBef>
              <a:spcAft>
                <a:spcPts val="0"/>
              </a:spcAft>
              <a:buSzPts val="7100"/>
              <a:buChar char="●"/>
              <a:defRPr/>
            </a:lvl4pPr>
            <a:lvl5pPr indent="-679450" lvl="4" marL="2286000">
              <a:spcBef>
                <a:spcPts val="0"/>
              </a:spcBef>
              <a:spcAft>
                <a:spcPts val="0"/>
              </a:spcAft>
              <a:buSzPts val="7100"/>
              <a:buChar char="○"/>
              <a:defRPr/>
            </a:lvl5pPr>
            <a:lvl6pPr indent="-679450" lvl="5" marL="2743200">
              <a:spcBef>
                <a:spcPts val="0"/>
              </a:spcBef>
              <a:spcAft>
                <a:spcPts val="0"/>
              </a:spcAft>
              <a:buSzPts val="7100"/>
              <a:buChar char="■"/>
              <a:defRPr/>
            </a:lvl6pPr>
            <a:lvl7pPr indent="-679450" lvl="6" marL="3200400">
              <a:spcBef>
                <a:spcPts val="0"/>
              </a:spcBef>
              <a:spcAft>
                <a:spcPts val="0"/>
              </a:spcAft>
              <a:buSzPts val="7100"/>
              <a:buChar char="●"/>
              <a:defRPr/>
            </a:lvl7pPr>
            <a:lvl8pPr indent="-679450" lvl="7" marL="3657600">
              <a:spcBef>
                <a:spcPts val="0"/>
              </a:spcBef>
              <a:spcAft>
                <a:spcPts val="0"/>
              </a:spcAft>
              <a:buSzPts val="7100"/>
              <a:buChar char="○"/>
              <a:defRPr/>
            </a:lvl8pPr>
            <a:lvl9pPr indent="-679450" lvl="8" marL="4114800">
              <a:spcBef>
                <a:spcPts val="0"/>
              </a:spcBef>
              <a:spcAft>
                <a:spcPts val="0"/>
              </a:spcAft>
              <a:buSzPts val="7100"/>
              <a:buChar char="■"/>
              <a:defRPr/>
            </a:lvl9pPr>
          </a:lstStyle>
          <a:p/>
        </p:txBody>
      </p:sp>
      <p:sp>
        <p:nvSpPr>
          <p:cNvPr id="40" name="Google Shape;40;p9"/>
          <p:cNvSpPr txBox="1"/>
          <p:nvPr>
            <p:ph idx="12" type="sldNum"/>
          </p:nvPr>
        </p:nvSpPr>
        <p:spPr>
          <a:xfrm>
            <a:off x="28052508" y="38807103"/>
            <a:ext cx="1816800" cy="3275700"/>
          </a:xfrm>
          <a:prstGeom prst="rect">
            <a:avLst/>
          </a:prstGeom>
        </p:spPr>
        <p:txBody>
          <a:bodyPr anchorCtr="0" anchor="ctr" bIns="465975" lIns="465975" spcFirstLastPara="1" rIns="465975" wrap="square" tIns="46597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1032046" y="35206675"/>
            <a:ext cx="19862100" cy="5035800"/>
          </a:xfrm>
          <a:prstGeom prst="rect">
            <a:avLst/>
          </a:prstGeom>
        </p:spPr>
        <p:txBody>
          <a:bodyPr anchorCtr="0" anchor="ctr" bIns="465975" lIns="465975" spcFirstLastPara="1" rIns="465975" wrap="square" tIns="465975">
            <a:normAutofit/>
          </a:bodyPr>
          <a:lstStyle>
            <a:lvl1pPr indent="-228600" lvl="0" marL="457200">
              <a:lnSpc>
                <a:spcPct val="100000"/>
              </a:lnSpc>
              <a:spcBef>
                <a:spcPts val="0"/>
              </a:spcBef>
              <a:spcAft>
                <a:spcPts val="0"/>
              </a:spcAft>
              <a:buSzPts val="9100"/>
              <a:buNone/>
              <a:defRPr/>
            </a:lvl1pPr>
          </a:lstStyle>
          <a:p/>
        </p:txBody>
      </p:sp>
      <p:sp>
        <p:nvSpPr>
          <p:cNvPr id="43" name="Google Shape;43;p10"/>
          <p:cNvSpPr txBox="1"/>
          <p:nvPr>
            <p:ph idx="12" type="sldNum"/>
          </p:nvPr>
        </p:nvSpPr>
        <p:spPr>
          <a:xfrm>
            <a:off x="28052508" y="38807103"/>
            <a:ext cx="1816800" cy="3275700"/>
          </a:xfrm>
          <a:prstGeom prst="rect">
            <a:avLst/>
          </a:prstGeom>
        </p:spPr>
        <p:txBody>
          <a:bodyPr anchorCtr="0" anchor="ctr" bIns="465975" lIns="465975" spcFirstLastPara="1" rIns="465975" wrap="square" tIns="46597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1032046" y="3703480"/>
            <a:ext cx="28212000" cy="4765800"/>
          </a:xfrm>
          <a:prstGeom prst="rect">
            <a:avLst/>
          </a:prstGeom>
          <a:noFill/>
          <a:ln>
            <a:noFill/>
          </a:ln>
        </p:spPr>
        <p:txBody>
          <a:bodyPr anchorCtr="0" anchor="t" bIns="465975" lIns="465975" spcFirstLastPara="1" rIns="465975" wrap="square" tIns="465975">
            <a:normAutofit/>
          </a:bodyPr>
          <a:lstStyle>
            <a:lvl1pPr lvl="0">
              <a:spcBef>
                <a:spcPts val="0"/>
              </a:spcBef>
              <a:spcAft>
                <a:spcPts val="0"/>
              </a:spcAft>
              <a:buClr>
                <a:schemeClr val="dk1"/>
              </a:buClr>
              <a:buSzPts val="14200"/>
              <a:buNone/>
              <a:defRPr sz="14200">
                <a:solidFill>
                  <a:schemeClr val="dk1"/>
                </a:solidFill>
              </a:defRPr>
            </a:lvl1pPr>
            <a:lvl2pPr lvl="1">
              <a:spcBef>
                <a:spcPts val="0"/>
              </a:spcBef>
              <a:spcAft>
                <a:spcPts val="0"/>
              </a:spcAft>
              <a:buClr>
                <a:schemeClr val="dk1"/>
              </a:buClr>
              <a:buSzPts val="14200"/>
              <a:buNone/>
              <a:defRPr sz="14200">
                <a:solidFill>
                  <a:schemeClr val="dk1"/>
                </a:solidFill>
              </a:defRPr>
            </a:lvl2pPr>
            <a:lvl3pPr lvl="2">
              <a:spcBef>
                <a:spcPts val="0"/>
              </a:spcBef>
              <a:spcAft>
                <a:spcPts val="0"/>
              </a:spcAft>
              <a:buClr>
                <a:schemeClr val="dk1"/>
              </a:buClr>
              <a:buSzPts val="14200"/>
              <a:buNone/>
              <a:defRPr sz="14200">
                <a:solidFill>
                  <a:schemeClr val="dk1"/>
                </a:solidFill>
              </a:defRPr>
            </a:lvl3pPr>
            <a:lvl4pPr lvl="3">
              <a:spcBef>
                <a:spcPts val="0"/>
              </a:spcBef>
              <a:spcAft>
                <a:spcPts val="0"/>
              </a:spcAft>
              <a:buClr>
                <a:schemeClr val="dk1"/>
              </a:buClr>
              <a:buSzPts val="14200"/>
              <a:buNone/>
              <a:defRPr sz="14200">
                <a:solidFill>
                  <a:schemeClr val="dk1"/>
                </a:solidFill>
              </a:defRPr>
            </a:lvl4pPr>
            <a:lvl5pPr lvl="4">
              <a:spcBef>
                <a:spcPts val="0"/>
              </a:spcBef>
              <a:spcAft>
                <a:spcPts val="0"/>
              </a:spcAft>
              <a:buClr>
                <a:schemeClr val="dk1"/>
              </a:buClr>
              <a:buSzPts val="14200"/>
              <a:buNone/>
              <a:defRPr sz="14200">
                <a:solidFill>
                  <a:schemeClr val="dk1"/>
                </a:solidFill>
              </a:defRPr>
            </a:lvl5pPr>
            <a:lvl6pPr lvl="5">
              <a:spcBef>
                <a:spcPts val="0"/>
              </a:spcBef>
              <a:spcAft>
                <a:spcPts val="0"/>
              </a:spcAft>
              <a:buClr>
                <a:schemeClr val="dk1"/>
              </a:buClr>
              <a:buSzPts val="14200"/>
              <a:buNone/>
              <a:defRPr sz="14200">
                <a:solidFill>
                  <a:schemeClr val="dk1"/>
                </a:solidFill>
              </a:defRPr>
            </a:lvl6pPr>
            <a:lvl7pPr lvl="6">
              <a:spcBef>
                <a:spcPts val="0"/>
              </a:spcBef>
              <a:spcAft>
                <a:spcPts val="0"/>
              </a:spcAft>
              <a:buClr>
                <a:schemeClr val="dk1"/>
              </a:buClr>
              <a:buSzPts val="14200"/>
              <a:buNone/>
              <a:defRPr sz="14200">
                <a:solidFill>
                  <a:schemeClr val="dk1"/>
                </a:solidFill>
              </a:defRPr>
            </a:lvl7pPr>
            <a:lvl8pPr lvl="7">
              <a:spcBef>
                <a:spcPts val="0"/>
              </a:spcBef>
              <a:spcAft>
                <a:spcPts val="0"/>
              </a:spcAft>
              <a:buClr>
                <a:schemeClr val="dk1"/>
              </a:buClr>
              <a:buSzPts val="14200"/>
              <a:buNone/>
              <a:defRPr sz="14200">
                <a:solidFill>
                  <a:schemeClr val="dk1"/>
                </a:solidFill>
              </a:defRPr>
            </a:lvl8pPr>
            <a:lvl9pPr lvl="8">
              <a:spcBef>
                <a:spcPts val="0"/>
              </a:spcBef>
              <a:spcAft>
                <a:spcPts val="0"/>
              </a:spcAft>
              <a:buClr>
                <a:schemeClr val="dk1"/>
              </a:buClr>
              <a:buSzPts val="14200"/>
              <a:buNone/>
              <a:defRPr sz="14200">
                <a:solidFill>
                  <a:schemeClr val="dk1"/>
                </a:solidFill>
              </a:defRPr>
            </a:lvl9pPr>
          </a:lstStyle>
          <a:p/>
        </p:txBody>
      </p:sp>
      <p:sp>
        <p:nvSpPr>
          <p:cNvPr id="7" name="Google Shape;7;p1"/>
          <p:cNvSpPr txBox="1"/>
          <p:nvPr>
            <p:ph idx="1" type="body"/>
          </p:nvPr>
        </p:nvSpPr>
        <p:spPr>
          <a:xfrm>
            <a:off x="1032046" y="9590851"/>
            <a:ext cx="28212000" cy="28431000"/>
          </a:xfrm>
          <a:prstGeom prst="rect">
            <a:avLst/>
          </a:prstGeom>
          <a:noFill/>
          <a:ln>
            <a:noFill/>
          </a:ln>
        </p:spPr>
        <p:txBody>
          <a:bodyPr anchorCtr="0" anchor="t" bIns="465975" lIns="465975" spcFirstLastPara="1" rIns="465975" wrap="square" tIns="465975">
            <a:normAutofit/>
          </a:bodyPr>
          <a:lstStyle>
            <a:lvl1pPr indent="-806450" lvl="0" marL="457200">
              <a:lnSpc>
                <a:spcPct val="115000"/>
              </a:lnSpc>
              <a:spcBef>
                <a:spcPts val="0"/>
              </a:spcBef>
              <a:spcAft>
                <a:spcPts val="0"/>
              </a:spcAft>
              <a:buClr>
                <a:schemeClr val="dk2"/>
              </a:buClr>
              <a:buSzPts val="9100"/>
              <a:buChar char="●"/>
              <a:defRPr sz="9100">
                <a:solidFill>
                  <a:schemeClr val="dk2"/>
                </a:solidFill>
              </a:defRPr>
            </a:lvl1pPr>
            <a:lvl2pPr indent="-679450" lvl="1" marL="914400">
              <a:lnSpc>
                <a:spcPct val="115000"/>
              </a:lnSpc>
              <a:spcBef>
                <a:spcPts val="0"/>
              </a:spcBef>
              <a:spcAft>
                <a:spcPts val="0"/>
              </a:spcAft>
              <a:buClr>
                <a:schemeClr val="dk2"/>
              </a:buClr>
              <a:buSzPts val="7100"/>
              <a:buChar char="○"/>
              <a:defRPr sz="7100">
                <a:solidFill>
                  <a:schemeClr val="dk2"/>
                </a:solidFill>
              </a:defRPr>
            </a:lvl2pPr>
            <a:lvl3pPr indent="-679450" lvl="2" marL="1371600">
              <a:lnSpc>
                <a:spcPct val="115000"/>
              </a:lnSpc>
              <a:spcBef>
                <a:spcPts val="0"/>
              </a:spcBef>
              <a:spcAft>
                <a:spcPts val="0"/>
              </a:spcAft>
              <a:buClr>
                <a:schemeClr val="dk2"/>
              </a:buClr>
              <a:buSzPts val="7100"/>
              <a:buChar char="■"/>
              <a:defRPr sz="7100">
                <a:solidFill>
                  <a:schemeClr val="dk2"/>
                </a:solidFill>
              </a:defRPr>
            </a:lvl3pPr>
            <a:lvl4pPr indent="-679450" lvl="3" marL="1828800">
              <a:lnSpc>
                <a:spcPct val="115000"/>
              </a:lnSpc>
              <a:spcBef>
                <a:spcPts val="0"/>
              </a:spcBef>
              <a:spcAft>
                <a:spcPts val="0"/>
              </a:spcAft>
              <a:buClr>
                <a:schemeClr val="dk2"/>
              </a:buClr>
              <a:buSzPts val="7100"/>
              <a:buChar char="●"/>
              <a:defRPr sz="7100">
                <a:solidFill>
                  <a:schemeClr val="dk2"/>
                </a:solidFill>
              </a:defRPr>
            </a:lvl4pPr>
            <a:lvl5pPr indent="-679450" lvl="4" marL="2286000">
              <a:lnSpc>
                <a:spcPct val="115000"/>
              </a:lnSpc>
              <a:spcBef>
                <a:spcPts val="0"/>
              </a:spcBef>
              <a:spcAft>
                <a:spcPts val="0"/>
              </a:spcAft>
              <a:buClr>
                <a:schemeClr val="dk2"/>
              </a:buClr>
              <a:buSzPts val="7100"/>
              <a:buChar char="○"/>
              <a:defRPr sz="7100">
                <a:solidFill>
                  <a:schemeClr val="dk2"/>
                </a:solidFill>
              </a:defRPr>
            </a:lvl5pPr>
            <a:lvl6pPr indent="-679450" lvl="5" marL="2743200">
              <a:lnSpc>
                <a:spcPct val="115000"/>
              </a:lnSpc>
              <a:spcBef>
                <a:spcPts val="0"/>
              </a:spcBef>
              <a:spcAft>
                <a:spcPts val="0"/>
              </a:spcAft>
              <a:buClr>
                <a:schemeClr val="dk2"/>
              </a:buClr>
              <a:buSzPts val="7100"/>
              <a:buChar char="■"/>
              <a:defRPr sz="7100">
                <a:solidFill>
                  <a:schemeClr val="dk2"/>
                </a:solidFill>
              </a:defRPr>
            </a:lvl6pPr>
            <a:lvl7pPr indent="-679450" lvl="6" marL="3200400">
              <a:lnSpc>
                <a:spcPct val="115000"/>
              </a:lnSpc>
              <a:spcBef>
                <a:spcPts val="0"/>
              </a:spcBef>
              <a:spcAft>
                <a:spcPts val="0"/>
              </a:spcAft>
              <a:buClr>
                <a:schemeClr val="dk2"/>
              </a:buClr>
              <a:buSzPts val="7100"/>
              <a:buChar char="●"/>
              <a:defRPr sz="7100">
                <a:solidFill>
                  <a:schemeClr val="dk2"/>
                </a:solidFill>
              </a:defRPr>
            </a:lvl7pPr>
            <a:lvl8pPr indent="-679450" lvl="7" marL="3657600">
              <a:lnSpc>
                <a:spcPct val="115000"/>
              </a:lnSpc>
              <a:spcBef>
                <a:spcPts val="0"/>
              </a:spcBef>
              <a:spcAft>
                <a:spcPts val="0"/>
              </a:spcAft>
              <a:buClr>
                <a:schemeClr val="dk2"/>
              </a:buClr>
              <a:buSzPts val="7100"/>
              <a:buChar char="○"/>
              <a:defRPr sz="7100">
                <a:solidFill>
                  <a:schemeClr val="dk2"/>
                </a:solidFill>
              </a:defRPr>
            </a:lvl8pPr>
            <a:lvl9pPr indent="-679450" lvl="8" marL="4114800">
              <a:lnSpc>
                <a:spcPct val="115000"/>
              </a:lnSpc>
              <a:spcBef>
                <a:spcPts val="0"/>
              </a:spcBef>
              <a:spcAft>
                <a:spcPts val="0"/>
              </a:spcAft>
              <a:buClr>
                <a:schemeClr val="dk2"/>
              </a:buClr>
              <a:buSzPts val="7100"/>
              <a:buChar char="■"/>
              <a:defRPr sz="7100">
                <a:solidFill>
                  <a:schemeClr val="dk2"/>
                </a:solidFill>
              </a:defRPr>
            </a:lvl9pPr>
          </a:lstStyle>
          <a:p/>
        </p:txBody>
      </p:sp>
      <p:sp>
        <p:nvSpPr>
          <p:cNvPr id="8" name="Google Shape;8;p1"/>
          <p:cNvSpPr txBox="1"/>
          <p:nvPr>
            <p:ph idx="12" type="sldNum"/>
          </p:nvPr>
        </p:nvSpPr>
        <p:spPr>
          <a:xfrm>
            <a:off x="28052508" y="38807103"/>
            <a:ext cx="1816800" cy="3275700"/>
          </a:xfrm>
          <a:prstGeom prst="rect">
            <a:avLst/>
          </a:prstGeom>
          <a:noFill/>
          <a:ln>
            <a:noFill/>
          </a:ln>
        </p:spPr>
        <p:txBody>
          <a:bodyPr anchorCtr="0" anchor="ctr" bIns="465975" lIns="465975" spcFirstLastPara="1" rIns="465975" wrap="square" tIns="465975">
            <a:normAutofit/>
          </a:bodyPr>
          <a:lstStyle>
            <a:lvl1pPr lvl="0" algn="r">
              <a:buNone/>
              <a:defRPr sz="5100">
                <a:solidFill>
                  <a:schemeClr val="dk2"/>
                </a:solidFill>
              </a:defRPr>
            </a:lvl1pPr>
            <a:lvl2pPr lvl="1" algn="r">
              <a:buNone/>
              <a:defRPr sz="5100">
                <a:solidFill>
                  <a:schemeClr val="dk2"/>
                </a:solidFill>
              </a:defRPr>
            </a:lvl2pPr>
            <a:lvl3pPr lvl="2" algn="r">
              <a:buNone/>
              <a:defRPr sz="5100">
                <a:solidFill>
                  <a:schemeClr val="dk2"/>
                </a:solidFill>
              </a:defRPr>
            </a:lvl3pPr>
            <a:lvl4pPr lvl="3" algn="r">
              <a:buNone/>
              <a:defRPr sz="5100">
                <a:solidFill>
                  <a:schemeClr val="dk2"/>
                </a:solidFill>
              </a:defRPr>
            </a:lvl4pPr>
            <a:lvl5pPr lvl="4" algn="r">
              <a:buNone/>
              <a:defRPr sz="5100">
                <a:solidFill>
                  <a:schemeClr val="dk2"/>
                </a:solidFill>
              </a:defRPr>
            </a:lvl5pPr>
            <a:lvl6pPr lvl="5" algn="r">
              <a:buNone/>
              <a:defRPr sz="5100">
                <a:solidFill>
                  <a:schemeClr val="dk2"/>
                </a:solidFill>
              </a:defRPr>
            </a:lvl6pPr>
            <a:lvl7pPr lvl="6" algn="r">
              <a:buNone/>
              <a:defRPr sz="5100">
                <a:solidFill>
                  <a:schemeClr val="dk2"/>
                </a:solidFill>
              </a:defRPr>
            </a:lvl7pPr>
            <a:lvl8pPr lvl="7" algn="r">
              <a:buNone/>
              <a:defRPr sz="5100">
                <a:solidFill>
                  <a:schemeClr val="dk2"/>
                </a:solidFill>
              </a:defRPr>
            </a:lvl8pPr>
            <a:lvl9pPr lvl="8" algn="r">
              <a:buNone/>
              <a:defRPr sz="5100">
                <a:solidFill>
                  <a:schemeClr val="dk2"/>
                </a:solidFill>
              </a:defRPr>
            </a:lvl9pPr>
          </a:lstStyle>
          <a:p>
            <a:pPr indent="0" lvl="0" marL="0" rtl="0" algn="r">
              <a:spcBef>
                <a:spcPts val="0"/>
              </a:spcBef>
              <a:spcAft>
                <a:spcPts val="0"/>
              </a:spcAft>
              <a:buNone/>
            </a:pPr>
            <a:fld id="{00000000-1234-1234-1234-123412341234}" type="slidenum">
              <a:rPr lang="de"/>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jpg"/><Relationship Id="rId4" Type="http://schemas.openxmlformats.org/officeDocument/2006/relationships/image" Target="../media/image4.jpg"/><Relationship Id="rId5"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nvSpPr>
        <p:spPr>
          <a:xfrm>
            <a:off x="1768056" y="1625377"/>
            <a:ext cx="22637700" cy="1124100"/>
          </a:xfrm>
          <a:prstGeom prst="rect">
            <a:avLst/>
          </a:prstGeom>
          <a:noFill/>
          <a:ln>
            <a:noFill/>
          </a:ln>
        </p:spPr>
        <p:txBody>
          <a:bodyPr anchorCtr="0" anchor="t" bIns="91675" lIns="91675" spcFirstLastPara="1" rIns="91675" wrap="square" tIns="91675">
            <a:spAutoFit/>
          </a:bodyPr>
          <a:lstStyle/>
          <a:p>
            <a:pPr indent="0" lvl="0" marL="0" marR="0" rtl="0" algn="l">
              <a:lnSpc>
                <a:spcPct val="100000"/>
              </a:lnSpc>
              <a:spcBef>
                <a:spcPts val="0"/>
              </a:spcBef>
              <a:spcAft>
                <a:spcPts val="0"/>
              </a:spcAft>
              <a:buNone/>
            </a:pPr>
            <a:r>
              <a:rPr b="1" lang="de" sz="6100">
                <a:solidFill>
                  <a:schemeClr val="lt1"/>
                </a:solidFill>
                <a:latin typeface="Montserrat"/>
                <a:ea typeface="Montserrat"/>
                <a:cs typeface="Montserrat"/>
                <a:sym typeface="Montserrat"/>
              </a:rPr>
              <a:t>Title</a:t>
            </a:r>
            <a:endParaRPr b="1" sz="6100">
              <a:solidFill>
                <a:schemeClr val="lt1"/>
              </a:solidFill>
              <a:latin typeface="Montserrat"/>
              <a:ea typeface="Montserrat"/>
              <a:cs typeface="Montserrat"/>
              <a:sym typeface="Montserrat"/>
            </a:endParaRPr>
          </a:p>
        </p:txBody>
      </p:sp>
      <p:sp>
        <p:nvSpPr>
          <p:cNvPr id="55" name="Google Shape;55;p13"/>
          <p:cNvSpPr txBox="1"/>
          <p:nvPr/>
        </p:nvSpPr>
        <p:spPr>
          <a:xfrm>
            <a:off x="720000" y="2489975"/>
            <a:ext cx="28836000" cy="1293300"/>
          </a:xfrm>
          <a:prstGeom prst="rect">
            <a:avLst/>
          </a:prstGeom>
          <a:noFill/>
          <a:ln>
            <a:noFill/>
          </a:ln>
        </p:spPr>
        <p:txBody>
          <a:bodyPr anchorCtr="0" anchor="t" bIns="91675" lIns="91675" spcFirstLastPara="1" rIns="91675" wrap="square" tIns="91675">
            <a:spAutoFit/>
          </a:bodyPr>
          <a:lstStyle/>
          <a:p>
            <a:pPr indent="0" lvl="0" marL="0" rtl="0" algn="l">
              <a:spcBef>
                <a:spcPts val="0"/>
              </a:spcBef>
              <a:spcAft>
                <a:spcPts val="0"/>
              </a:spcAft>
              <a:buNone/>
            </a:pPr>
            <a:r>
              <a:rPr lang="de" sz="7200">
                <a:solidFill>
                  <a:srgbClr val="434343"/>
                </a:solidFill>
              </a:rPr>
              <a:t>Poster Guidline</a:t>
            </a:r>
            <a:endParaRPr sz="7200">
              <a:solidFill>
                <a:srgbClr val="434343"/>
              </a:solidFill>
            </a:endParaRPr>
          </a:p>
        </p:txBody>
      </p:sp>
      <p:sp>
        <p:nvSpPr>
          <p:cNvPr id="56" name="Google Shape;56;p13"/>
          <p:cNvSpPr txBox="1"/>
          <p:nvPr/>
        </p:nvSpPr>
        <p:spPr>
          <a:xfrm>
            <a:off x="222902" y="249936"/>
            <a:ext cx="29681400" cy="309900"/>
          </a:xfrm>
          <a:prstGeom prst="rect">
            <a:avLst/>
          </a:prstGeom>
          <a:noFill/>
          <a:ln>
            <a:noFill/>
          </a:ln>
        </p:spPr>
        <p:txBody>
          <a:bodyPr anchorCtr="0" anchor="t" bIns="69550" lIns="69550" spcFirstLastPara="1" rIns="69550" wrap="square" tIns="69550">
            <a:spAutoFit/>
          </a:bodyPr>
          <a:lstStyle/>
          <a:p>
            <a:pPr indent="0" lvl="0" marL="0" rtl="0" algn="just">
              <a:lnSpc>
                <a:spcPct val="115000"/>
              </a:lnSpc>
              <a:spcBef>
                <a:spcPts val="0"/>
              </a:spcBef>
              <a:spcAft>
                <a:spcPts val="1000"/>
              </a:spcAft>
              <a:buNone/>
            </a:pPr>
            <a:r>
              <a:t/>
            </a:r>
            <a:endParaRPr sz="1100"/>
          </a:p>
        </p:txBody>
      </p:sp>
      <p:sp>
        <p:nvSpPr>
          <p:cNvPr id="57" name="Google Shape;57;p13"/>
          <p:cNvSpPr txBox="1"/>
          <p:nvPr/>
        </p:nvSpPr>
        <p:spPr>
          <a:xfrm>
            <a:off x="535461" y="39986956"/>
            <a:ext cx="13146000" cy="1387200"/>
          </a:xfrm>
          <a:prstGeom prst="rect">
            <a:avLst/>
          </a:prstGeom>
          <a:noFill/>
          <a:ln>
            <a:noFill/>
          </a:ln>
        </p:spPr>
        <p:txBody>
          <a:bodyPr anchorCtr="0" anchor="t" bIns="69550" lIns="69550" spcFirstLastPara="1" rIns="69550" wrap="square" tIns="69550">
            <a:spAutoFit/>
          </a:bodyPr>
          <a:lstStyle/>
          <a:p>
            <a:pPr indent="0" lvl="0" marL="0" rtl="0" algn="l">
              <a:spcBef>
                <a:spcPts val="0"/>
              </a:spcBef>
              <a:spcAft>
                <a:spcPts val="0"/>
              </a:spcAft>
              <a:buNone/>
            </a:pPr>
            <a:r>
              <a:t/>
            </a:r>
            <a:endParaRPr b="1" sz="2700">
              <a:solidFill>
                <a:srgbClr val="434343"/>
              </a:solidFill>
            </a:endParaRPr>
          </a:p>
          <a:p>
            <a:pPr indent="0" lvl="0" marL="0" rtl="0" algn="l">
              <a:spcBef>
                <a:spcPts val="0"/>
              </a:spcBef>
              <a:spcAft>
                <a:spcPts val="0"/>
              </a:spcAft>
              <a:buNone/>
            </a:pPr>
            <a:r>
              <a:t/>
            </a:r>
            <a:endParaRPr sz="2700">
              <a:solidFill>
                <a:srgbClr val="434343"/>
              </a:solidFill>
            </a:endParaRPr>
          </a:p>
          <a:p>
            <a:pPr indent="0" lvl="0" marL="0" rtl="0" algn="l">
              <a:spcBef>
                <a:spcPts val="0"/>
              </a:spcBef>
              <a:spcAft>
                <a:spcPts val="0"/>
              </a:spcAft>
              <a:buNone/>
            </a:pPr>
            <a:r>
              <a:rPr lang="de" sz="2700">
                <a:solidFill>
                  <a:srgbClr val="434343"/>
                </a:solidFill>
              </a:rPr>
              <a:t>					 </a:t>
            </a:r>
            <a:endParaRPr sz="2700">
              <a:solidFill>
                <a:srgbClr val="434343"/>
              </a:solidFill>
            </a:endParaRPr>
          </a:p>
        </p:txBody>
      </p:sp>
      <p:sp>
        <p:nvSpPr>
          <p:cNvPr id="58" name="Google Shape;58;p13"/>
          <p:cNvSpPr txBox="1"/>
          <p:nvPr/>
        </p:nvSpPr>
        <p:spPr>
          <a:xfrm>
            <a:off x="1768056" y="4172427"/>
            <a:ext cx="22637700" cy="647100"/>
          </a:xfrm>
          <a:prstGeom prst="rect">
            <a:avLst/>
          </a:prstGeom>
          <a:noFill/>
          <a:ln>
            <a:noFill/>
          </a:ln>
        </p:spPr>
        <p:txBody>
          <a:bodyPr anchorCtr="0" anchor="t" bIns="91675" lIns="91675" spcFirstLastPara="1" rIns="91675" wrap="square" tIns="91675">
            <a:spAutoFit/>
          </a:bodyPr>
          <a:lstStyle/>
          <a:p>
            <a:pPr indent="0" lvl="0" marL="0" marR="0" rtl="0" algn="l">
              <a:lnSpc>
                <a:spcPct val="100000"/>
              </a:lnSpc>
              <a:spcBef>
                <a:spcPts val="0"/>
              </a:spcBef>
              <a:spcAft>
                <a:spcPts val="0"/>
              </a:spcAft>
              <a:buNone/>
            </a:pPr>
            <a:r>
              <a:rPr b="1" lang="de" sz="3000">
                <a:solidFill>
                  <a:schemeClr val="lt1"/>
                </a:solidFill>
                <a:latin typeface="Montserrat"/>
                <a:ea typeface="Montserrat"/>
                <a:cs typeface="Montserrat"/>
                <a:sym typeface="Montserrat"/>
              </a:rPr>
              <a:t>Your name</a:t>
            </a:r>
            <a:endParaRPr b="1" sz="3000">
              <a:solidFill>
                <a:schemeClr val="lt1"/>
              </a:solidFill>
              <a:latin typeface="Montserrat"/>
              <a:ea typeface="Montserrat"/>
              <a:cs typeface="Montserrat"/>
              <a:sym typeface="Montserrat"/>
            </a:endParaRPr>
          </a:p>
        </p:txBody>
      </p:sp>
      <p:sp>
        <p:nvSpPr>
          <p:cNvPr id="59" name="Google Shape;59;p13"/>
          <p:cNvSpPr txBox="1"/>
          <p:nvPr/>
        </p:nvSpPr>
        <p:spPr>
          <a:xfrm>
            <a:off x="1080000" y="15276988"/>
            <a:ext cx="25967100" cy="6464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de" sz="4800"/>
              <a:t>Content</a:t>
            </a:r>
            <a:endParaRPr b="1" sz="4000"/>
          </a:p>
          <a:p>
            <a:pPr indent="-482600" lvl="0" marL="457200" rtl="0" algn="l">
              <a:spcBef>
                <a:spcPts val="0"/>
              </a:spcBef>
              <a:spcAft>
                <a:spcPts val="0"/>
              </a:spcAft>
              <a:buSzPts val="4000"/>
              <a:buChar char="●"/>
            </a:pPr>
            <a:r>
              <a:rPr lang="de" sz="4000"/>
              <a:t>Divide your poster in sections, as you would in a paper/report and give those a title</a:t>
            </a:r>
            <a:endParaRPr sz="4000"/>
          </a:p>
          <a:p>
            <a:pPr indent="-482600" lvl="0" marL="457200" rtl="0" algn="l">
              <a:spcBef>
                <a:spcPts val="0"/>
              </a:spcBef>
              <a:spcAft>
                <a:spcPts val="0"/>
              </a:spcAft>
              <a:buSzPts val="4000"/>
              <a:buChar char="●"/>
            </a:pPr>
            <a:r>
              <a:rPr lang="de" sz="4000"/>
              <a:t>Try having sections of roughly equal size</a:t>
            </a:r>
            <a:endParaRPr sz="4000"/>
          </a:p>
          <a:p>
            <a:pPr indent="-482600" lvl="0" marL="457200" rtl="0" algn="l">
              <a:spcBef>
                <a:spcPts val="0"/>
              </a:spcBef>
              <a:spcAft>
                <a:spcPts val="0"/>
              </a:spcAft>
              <a:buSzPts val="4000"/>
              <a:buChar char="●"/>
            </a:pPr>
            <a:r>
              <a:rPr lang="de" sz="4000"/>
              <a:t>Give the sections a logical order such that the reader does not have to ‘jump around’</a:t>
            </a:r>
            <a:endParaRPr sz="4000"/>
          </a:p>
          <a:p>
            <a:pPr indent="-482600" lvl="0" marL="457200" rtl="0" algn="l">
              <a:spcBef>
                <a:spcPts val="0"/>
              </a:spcBef>
              <a:spcAft>
                <a:spcPts val="0"/>
              </a:spcAft>
              <a:buSzPts val="4000"/>
              <a:buChar char="●"/>
            </a:pPr>
            <a:r>
              <a:rPr lang="de" sz="4000"/>
              <a:t>Provide relevant background but keep it short</a:t>
            </a:r>
            <a:endParaRPr sz="4000"/>
          </a:p>
          <a:p>
            <a:pPr indent="-482600" lvl="0" marL="457200" rtl="0" algn="l">
              <a:spcBef>
                <a:spcPts val="0"/>
              </a:spcBef>
              <a:spcAft>
                <a:spcPts val="0"/>
              </a:spcAft>
              <a:buSzPts val="4000"/>
              <a:buChar char="●"/>
            </a:pPr>
            <a:r>
              <a:rPr lang="de" sz="4000"/>
              <a:t>Do not use large blocks of text</a:t>
            </a:r>
            <a:endParaRPr sz="4000"/>
          </a:p>
          <a:p>
            <a:pPr indent="-482600" lvl="0" marL="457200" rtl="0" algn="l">
              <a:spcBef>
                <a:spcPts val="0"/>
              </a:spcBef>
              <a:spcAft>
                <a:spcPts val="0"/>
              </a:spcAft>
              <a:buSzPts val="4000"/>
              <a:buChar char="●"/>
            </a:pPr>
            <a:r>
              <a:rPr lang="de" sz="4000"/>
              <a:t>Use figures to visualize your content</a:t>
            </a:r>
            <a:endParaRPr sz="4000"/>
          </a:p>
          <a:p>
            <a:pPr indent="-482600" lvl="0" marL="457200" rtl="0" algn="l">
              <a:spcBef>
                <a:spcPts val="0"/>
              </a:spcBef>
              <a:spcAft>
                <a:spcPts val="0"/>
              </a:spcAft>
              <a:buSzPts val="4000"/>
              <a:buChar char="●"/>
            </a:pPr>
            <a:r>
              <a:rPr lang="de" sz="4000"/>
              <a:t>Provide a caption for your figures</a:t>
            </a:r>
            <a:endParaRPr sz="4000"/>
          </a:p>
          <a:p>
            <a:pPr indent="-482600" lvl="0" marL="457200" rtl="0" algn="l">
              <a:spcBef>
                <a:spcPts val="0"/>
              </a:spcBef>
              <a:spcAft>
                <a:spcPts val="0"/>
              </a:spcAft>
              <a:buSzPts val="4000"/>
              <a:buChar char="●"/>
            </a:pPr>
            <a:r>
              <a:rPr lang="de" sz="4000"/>
              <a:t>Keep it simple, the readers should not take longer than 3-5 minutes to read your poster</a:t>
            </a:r>
            <a:endParaRPr sz="4000"/>
          </a:p>
          <a:p>
            <a:pPr indent="-482600" lvl="0" marL="457200" rtl="0" algn="l">
              <a:spcBef>
                <a:spcPts val="0"/>
              </a:spcBef>
              <a:spcAft>
                <a:spcPts val="0"/>
              </a:spcAft>
              <a:buSzPts val="4000"/>
              <a:buChar char="●"/>
            </a:pPr>
            <a:r>
              <a:rPr lang="de" sz="4000"/>
              <a:t>Show your references</a:t>
            </a:r>
            <a:endParaRPr sz="4000"/>
          </a:p>
        </p:txBody>
      </p:sp>
      <p:sp>
        <p:nvSpPr>
          <p:cNvPr id="60" name="Google Shape;60;p13"/>
          <p:cNvSpPr txBox="1"/>
          <p:nvPr/>
        </p:nvSpPr>
        <p:spPr>
          <a:xfrm>
            <a:off x="1080000" y="7054950"/>
            <a:ext cx="27627000" cy="5233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de" sz="4800"/>
              <a:t>Font</a:t>
            </a:r>
            <a:endParaRPr b="1" sz="4800"/>
          </a:p>
          <a:p>
            <a:pPr indent="-482600" lvl="0" marL="457200" rtl="0" algn="l">
              <a:spcBef>
                <a:spcPts val="0"/>
              </a:spcBef>
              <a:spcAft>
                <a:spcPts val="0"/>
              </a:spcAft>
              <a:buClr>
                <a:schemeClr val="dk1"/>
              </a:buClr>
              <a:buSzPts val="4000"/>
              <a:buChar char="●"/>
            </a:pPr>
            <a:r>
              <a:rPr lang="de" sz="4000">
                <a:solidFill>
                  <a:schemeClr val="dk1"/>
                </a:solidFill>
              </a:rPr>
              <a:t>This guideline is for a A0 (841mm x 1189mm) poster, for different sizes, adapt the font size</a:t>
            </a:r>
            <a:endParaRPr sz="4000">
              <a:solidFill>
                <a:schemeClr val="dk1"/>
              </a:solidFill>
            </a:endParaRPr>
          </a:p>
          <a:p>
            <a:pPr indent="-482600" lvl="0" marL="457200" rtl="0" algn="l">
              <a:spcBef>
                <a:spcPts val="0"/>
              </a:spcBef>
              <a:spcAft>
                <a:spcPts val="0"/>
              </a:spcAft>
              <a:buClr>
                <a:schemeClr val="dk1"/>
              </a:buClr>
              <a:buSzPts val="4000"/>
              <a:buChar char="●"/>
            </a:pPr>
            <a:r>
              <a:rPr lang="de" sz="4000">
                <a:solidFill>
                  <a:schemeClr val="dk1"/>
                </a:solidFill>
              </a:rPr>
              <a:t>Most importantly your poster should be well readable, even from a distance, e.g. 5 meters</a:t>
            </a:r>
            <a:endParaRPr sz="4000">
              <a:solidFill>
                <a:schemeClr val="dk1"/>
              </a:solidFill>
            </a:endParaRPr>
          </a:p>
          <a:p>
            <a:pPr indent="-482600" lvl="0" marL="457200" rtl="0" algn="l">
              <a:spcBef>
                <a:spcPts val="0"/>
              </a:spcBef>
              <a:spcAft>
                <a:spcPts val="0"/>
              </a:spcAft>
              <a:buClr>
                <a:schemeClr val="dk1"/>
              </a:buClr>
              <a:buSzPts val="4000"/>
              <a:buChar char="●"/>
            </a:pPr>
            <a:r>
              <a:rPr lang="de" sz="4000">
                <a:solidFill>
                  <a:schemeClr val="dk1"/>
                </a:solidFill>
              </a:rPr>
              <a:t>We recommend a title font size  around 60-72</a:t>
            </a:r>
            <a:endParaRPr sz="4000">
              <a:solidFill>
                <a:schemeClr val="dk1"/>
              </a:solidFill>
            </a:endParaRPr>
          </a:p>
          <a:p>
            <a:pPr indent="-482600" lvl="0" marL="457200" rtl="0" algn="l">
              <a:spcBef>
                <a:spcPts val="0"/>
              </a:spcBef>
              <a:spcAft>
                <a:spcPts val="0"/>
              </a:spcAft>
              <a:buClr>
                <a:schemeClr val="dk1"/>
              </a:buClr>
              <a:buSzPts val="4000"/>
              <a:buChar char="●"/>
            </a:pPr>
            <a:r>
              <a:rPr lang="de" sz="4000">
                <a:solidFill>
                  <a:schemeClr val="dk1"/>
                </a:solidFill>
              </a:rPr>
              <a:t>For the  main text we recommend a font size around 40-48</a:t>
            </a:r>
            <a:endParaRPr sz="4000">
              <a:solidFill>
                <a:schemeClr val="dk1"/>
              </a:solidFill>
            </a:endParaRPr>
          </a:p>
          <a:p>
            <a:pPr indent="-482600" lvl="0" marL="457200" rtl="0" algn="l">
              <a:spcBef>
                <a:spcPts val="0"/>
              </a:spcBef>
              <a:spcAft>
                <a:spcPts val="0"/>
              </a:spcAft>
              <a:buClr>
                <a:schemeClr val="dk1"/>
              </a:buClr>
              <a:buSzPts val="4000"/>
              <a:buChar char="●"/>
            </a:pPr>
            <a:r>
              <a:rPr lang="de" sz="4000">
                <a:solidFill>
                  <a:schemeClr val="dk1"/>
                </a:solidFill>
                <a:latin typeface="Lobster"/>
                <a:ea typeface="Lobster"/>
                <a:cs typeface="Lobster"/>
                <a:sym typeface="Lobster"/>
              </a:rPr>
              <a:t>Don’t </a:t>
            </a:r>
            <a:r>
              <a:rPr lang="de" sz="4000">
                <a:solidFill>
                  <a:schemeClr val="dk1"/>
                </a:solidFill>
                <a:latin typeface="Pacifico"/>
                <a:ea typeface="Pacifico"/>
                <a:cs typeface="Pacifico"/>
                <a:sym typeface="Pacifico"/>
              </a:rPr>
              <a:t>get </a:t>
            </a:r>
            <a:r>
              <a:rPr lang="de" sz="4000">
                <a:solidFill>
                  <a:schemeClr val="dk1"/>
                </a:solidFill>
                <a:latin typeface="Caveat"/>
                <a:ea typeface="Caveat"/>
                <a:cs typeface="Caveat"/>
                <a:sym typeface="Caveat"/>
              </a:rPr>
              <a:t>creative</a:t>
            </a:r>
            <a:r>
              <a:rPr lang="de" sz="4000">
                <a:solidFill>
                  <a:schemeClr val="dk1"/>
                </a:solidFill>
              </a:rPr>
              <a:t> </a:t>
            </a:r>
            <a:r>
              <a:rPr lang="de" sz="4000">
                <a:solidFill>
                  <a:schemeClr val="dk1"/>
                </a:solidFill>
                <a:latin typeface="Lobster"/>
                <a:ea typeface="Lobster"/>
                <a:cs typeface="Lobster"/>
                <a:sym typeface="Lobster"/>
              </a:rPr>
              <a:t>with</a:t>
            </a:r>
            <a:r>
              <a:rPr lang="de" sz="4000">
                <a:solidFill>
                  <a:schemeClr val="dk1"/>
                </a:solidFill>
              </a:rPr>
              <a:t> </a:t>
            </a:r>
            <a:r>
              <a:rPr lang="de" sz="4000">
                <a:solidFill>
                  <a:schemeClr val="dk1"/>
                </a:solidFill>
                <a:latin typeface="Pacifico"/>
                <a:ea typeface="Pacifico"/>
                <a:cs typeface="Pacifico"/>
                <a:sym typeface="Pacifico"/>
              </a:rPr>
              <a:t>your</a:t>
            </a:r>
            <a:r>
              <a:rPr lang="de" sz="4000">
                <a:solidFill>
                  <a:schemeClr val="dk1"/>
                </a:solidFill>
              </a:rPr>
              <a:t> </a:t>
            </a:r>
            <a:r>
              <a:rPr lang="de" sz="4000">
                <a:solidFill>
                  <a:schemeClr val="dk1"/>
                </a:solidFill>
                <a:latin typeface="Caveat"/>
                <a:ea typeface="Caveat"/>
                <a:cs typeface="Caveat"/>
                <a:sym typeface="Caveat"/>
              </a:rPr>
              <a:t>font</a:t>
            </a:r>
            <a:r>
              <a:rPr lang="de" sz="4000">
                <a:solidFill>
                  <a:schemeClr val="dk1"/>
                </a:solidFill>
              </a:rPr>
              <a:t> </a:t>
            </a:r>
            <a:r>
              <a:rPr lang="de" sz="4000">
                <a:solidFill>
                  <a:schemeClr val="dk1"/>
                </a:solidFill>
                <a:latin typeface="Pacifico"/>
                <a:ea typeface="Pacifico"/>
                <a:cs typeface="Pacifico"/>
                <a:sym typeface="Pacifico"/>
              </a:rPr>
              <a:t>type</a:t>
            </a:r>
            <a:endParaRPr sz="4000">
              <a:solidFill>
                <a:schemeClr val="dk1"/>
              </a:solidFill>
              <a:latin typeface="Pacifico"/>
              <a:ea typeface="Pacifico"/>
              <a:cs typeface="Pacifico"/>
              <a:sym typeface="Pacifico"/>
            </a:endParaRPr>
          </a:p>
          <a:p>
            <a:pPr indent="-482600" lvl="0" marL="457200" rtl="0" algn="l">
              <a:spcBef>
                <a:spcPts val="0"/>
              </a:spcBef>
              <a:spcAft>
                <a:spcPts val="0"/>
              </a:spcAft>
              <a:buClr>
                <a:schemeClr val="dk1"/>
              </a:buClr>
              <a:buSzPts val="4000"/>
              <a:buChar char="●"/>
            </a:pPr>
            <a:r>
              <a:rPr lang="de" sz="4000">
                <a:solidFill>
                  <a:schemeClr val="dk1"/>
                </a:solidFill>
              </a:rPr>
              <a:t>Your font type should be easy to read</a:t>
            </a:r>
            <a:endParaRPr sz="4000">
              <a:solidFill>
                <a:schemeClr val="dk1"/>
              </a:solidFill>
            </a:endParaRPr>
          </a:p>
          <a:p>
            <a:pPr indent="-482600" lvl="0" marL="457200" rtl="0" algn="l">
              <a:spcBef>
                <a:spcPts val="0"/>
              </a:spcBef>
              <a:spcAft>
                <a:spcPts val="0"/>
              </a:spcAft>
              <a:buClr>
                <a:schemeClr val="dk1"/>
              </a:buClr>
              <a:buSzPts val="4000"/>
              <a:buChar char="●"/>
            </a:pPr>
            <a:r>
              <a:rPr lang="de" sz="4000">
                <a:solidFill>
                  <a:schemeClr val="dk1"/>
                </a:solidFill>
              </a:rPr>
              <a:t>Don’t vary too much in font size in between sections</a:t>
            </a:r>
            <a:endParaRPr sz="4000">
              <a:solidFill>
                <a:schemeClr val="dk1"/>
              </a:solidFill>
            </a:endParaRPr>
          </a:p>
        </p:txBody>
      </p:sp>
      <p:sp>
        <p:nvSpPr>
          <p:cNvPr id="61" name="Google Shape;61;p13"/>
          <p:cNvSpPr txBox="1"/>
          <p:nvPr/>
        </p:nvSpPr>
        <p:spPr>
          <a:xfrm>
            <a:off x="1080000" y="24478900"/>
            <a:ext cx="28990500" cy="338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de" sz="4800"/>
              <a:t>Design</a:t>
            </a:r>
            <a:endParaRPr b="1" sz="4800"/>
          </a:p>
          <a:p>
            <a:pPr indent="-482600" lvl="0" marL="457200" rtl="0" algn="l">
              <a:spcBef>
                <a:spcPts val="0"/>
              </a:spcBef>
              <a:spcAft>
                <a:spcPts val="0"/>
              </a:spcAft>
              <a:buClr>
                <a:schemeClr val="dk1"/>
              </a:buClr>
              <a:buSzPts val="4000"/>
              <a:buChar char="●"/>
            </a:pPr>
            <a:r>
              <a:rPr lang="de" sz="4000">
                <a:solidFill>
                  <a:schemeClr val="dk1"/>
                </a:solidFill>
              </a:rPr>
              <a:t>use colors, they can highlight important parts and draw the readers attention</a:t>
            </a:r>
            <a:endParaRPr sz="4000">
              <a:solidFill>
                <a:schemeClr val="dk1"/>
              </a:solidFill>
            </a:endParaRPr>
          </a:p>
          <a:p>
            <a:pPr indent="-482600" lvl="0" marL="457200" rtl="0" algn="l">
              <a:spcBef>
                <a:spcPts val="0"/>
              </a:spcBef>
              <a:spcAft>
                <a:spcPts val="0"/>
              </a:spcAft>
              <a:buClr>
                <a:schemeClr val="dk1"/>
              </a:buClr>
              <a:buSzPts val="4000"/>
              <a:buChar char="●"/>
            </a:pPr>
            <a:r>
              <a:rPr lang="de" sz="4000">
                <a:solidFill>
                  <a:schemeClr val="dk1"/>
                </a:solidFill>
              </a:rPr>
              <a:t>However, do not use too many different colors</a:t>
            </a:r>
            <a:endParaRPr sz="4000">
              <a:solidFill>
                <a:schemeClr val="dk1"/>
              </a:solidFill>
            </a:endParaRPr>
          </a:p>
          <a:p>
            <a:pPr indent="-482600" lvl="0" marL="457200" rtl="0" algn="l">
              <a:spcBef>
                <a:spcPts val="0"/>
              </a:spcBef>
              <a:spcAft>
                <a:spcPts val="0"/>
              </a:spcAft>
              <a:buClr>
                <a:schemeClr val="dk1"/>
              </a:buClr>
              <a:buSzPts val="4000"/>
              <a:buChar char="●"/>
            </a:pPr>
            <a:r>
              <a:rPr lang="de" sz="4000">
                <a:solidFill>
                  <a:schemeClr val="dk1"/>
                </a:solidFill>
              </a:rPr>
              <a:t>Leave some space at the borders both for the sake of appearance and to allow </a:t>
            </a:r>
            <a:r>
              <a:rPr lang="de" sz="4000">
                <a:solidFill>
                  <a:schemeClr val="dk1"/>
                </a:solidFill>
              </a:rPr>
              <a:t>easily</a:t>
            </a:r>
            <a:r>
              <a:rPr lang="de" sz="4000">
                <a:solidFill>
                  <a:schemeClr val="dk1"/>
                </a:solidFill>
              </a:rPr>
              <a:t> putting up your poster in a frame etc</a:t>
            </a:r>
            <a:endParaRPr sz="4000">
              <a:solidFill>
                <a:schemeClr val="dk1"/>
              </a:solidFill>
            </a:endParaRPr>
          </a:p>
          <a:p>
            <a:pPr indent="-482600" lvl="0" marL="457200" rtl="0" algn="l">
              <a:spcBef>
                <a:spcPts val="0"/>
              </a:spcBef>
              <a:spcAft>
                <a:spcPts val="0"/>
              </a:spcAft>
              <a:buClr>
                <a:schemeClr val="dk1"/>
              </a:buClr>
              <a:buSzPts val="4000"/>
              <a:buChar char="●"/>
            </a:pPr>
            <a:r>
              <a:rPr lang="de" sz="4000">
                <a:solidFill>
                  <a:schemeClr val="dk1"/>
                </a:solidFill>
              </a:rPr>
              <a:t>A nice background can make the poster more interesting</a:t>
            </a:r>
            <a:endParaRPr sz="4000"/>
          </a:p>
        </p:txBody>
      </p:sp>
      <p:sp>
        <p:nvSpPr>
          <p:cNvPr id="62" name="Google Shape;62;p13"/>
          <p:cNvSpPr txBox="1"/>
          <p:nvPr/>
        </p:nvSpPr>
        <p:spPr>
          <a:xfrm>
            <a:off x="1080000" y="12719950"/>
            <a:ext cx="28634700" cy="215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de" sz="4800"/>
              <a:t>The Title</a:t>
            </a:r>
            <a:endParaRPr b="1" sz="4800"/>
          </a:p>
          <a:p>
            <a:pPr indent="-482600" lvl="0" marL="457200" rtl="0" algn="l">
              <a:spcBef>
                <a:spcPts val="0"/>
              </a:spcBef>
              <a:spcAft>
                <a:spcPts val="0"/>
              </a:spcAft>
              <a:buSzPts val="4000"/>
              <a:buChar char="●"/>
            </a:pPr>
            <a:r>
              <a:rPr lang="de" sz="4000"/>
              <a:t>The title should be short, at best a single line, but never more than two</a:t>
            </a:r>
            <a:endParaRPr sz="4000"/>
          </a:p>
          <a:p>
            <a:pPr indent="-482600" lvl="0" marL="457200" rtl="0" algn="l">
              <a:spcBef>
                <a:spcPts val="0"/>
              </a:spcBef>
              <a:spcAft>
                <a:spcPts val="0"/>
              </a:spcAft>
              <a:buSzPts val="4000"/>
              <a:buChar char="●"/>
            </a:pPr>
            <a:r>
              <a:rPr lang="de" sz="4000"/>
              <a:t>Leave the rest of a long title for an abstract/summary</a:t>
            </a:r>
            <a:endParaRPr sz="4000"/>
          </a:p>
        </p:txBody>
      </p:sp>
      <p:sp>
        <p:nvSpPr>
          <p:cNvPr id="63" name="Google Shape;63;p13"/>
          <p:cNvSpPr txBox="1"/>
          <p:nvPr/>
        </p:nvSpPr>
        <p:spPr>
          <a:xfrm>
            <a:off x="1080000" y="22026850"/>
            <a:ext cx="29184600" cy="215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de" sz="4800"/>
              <a:t>Who contributed?</a:t>
            </a:r>
            <a:endParaRPr b="1" sz="4800"/>
          </a:p>
          <a:p>
            <a:pPr indent="-482600" lvl="0" marL="457200" rtl="0" algn="l">
              <a:spcBef>
                <a:spcPts val="0"/>
              </a:spcBef>
              <a:spcAft>
                <a:spcPts val="0"/>
              </a:spcAft>
              <a:buSzPts val="4000"/>
              <a:buChar char="●"/>
            </a:pPr>
            <a:r>
              <a:rPr lang="de" sz="4000"/>
              <a:t>Put your name and names of </a:t>
            </a:r>
            <a:r>
              <a:rPr lang="de" sz="4000"/>
              <a:t>collaborators</a:t>
            </a:r>
            <a:r>
              <a:rPr lang="de" sz="4000"/>
              <a:t> on the poster</a:t>
            </a:r>
            <a:endParaRPr sz="4000"/>
          </a:p>
          <a:p>
            <a:pPr indent="-482600" lvl="0" marL="457200" rtl="0" algn="l">
              <a:spcBef>
                <a:spcPts val="0"/>
              </a:spcBef>
              <a:spcAft>
                <a:spcPts val="0"/>
              </a:spcAft>
              <a:buSzPts val="4000"/>
              <a:buChar char="●"/>
            </a:pPr>
            <a:r>
              <a:rPr lang="de" sz="4000"/>
              <a:t>state your affiliation of available</a:t>
            </a:r>
            <a:endParaRPr sz="4000"/>
          </a:p>
        </p:txBody>
      </p:sp>
      <p:sp>
        <p:nvSpPr>
          <p:cNvPr id="64" name="Google Shape;64;p13"/>
          <p:cNvSpPr txBox="1"/>
          <p:nvPr/>
        </p:nvSpPr>
        <p:spPr>
          <a:xfrm>
            <a:off x="1080000" y="28441300"/>
            <a:ext cx="28990500" cy="2770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de" sz="4800"/>
              <a:t>Examples</a:t>
            </a:r>
            <a:endParaRPr b="1" sz="4800"/>
          </a:p>
          <a:p>
            <a:pPr indent="0" lvl="0" marL="0" rtl="0" algn="l">
              <a:spcBef>
                <a:spcPts val="0"/>
              </a:spcBef>
              <a:spcAft>
                <a:spcPts val="0"/>
              </a:spcAft>
              <a:buNone/>
            </a:pPr>
            <a:r>
              <a:rPr lang="de" sz="4000">
                <a:solidFill>
                  <a:schemeClr val="dk1"/>
                </a:solidFill>
              </a:rPr>
              <a:t>On the next slides, we provide some example layouts for your inspiration.</a:t>
            </a:r>
            <a:endParaRPr sz="4000">
              <a:solidFill>
                <a:schemeClr val="dk1"/>
              </a:solidFill>
            </a:endParaRPr>
          </a:p>
          <a:p>
            <a:pPr indent="0" lvl="0" marL="0" rtl="0" algn="l">
              <a:spcBef>
                <a:spcPts val="0"/>
              </a:spcBef>
              <a:spcAft>
                <a:spcPts val="0"/>
              </a:spcAft>
              <a:buNone/>
            </a:pPr>
            <a:r>
              <a:rPr lang="de" sz="4000">
                <a:solidFill>
                  <a:schemeClr val="dk1"/>
                </a:solidFill>
              </a:rPr>
              <a:t>Those are not templates which you have to follow, feel free to design your own poster!</a:t>
            </a:r>
            <a:endParaRPr sz="4000">
              <a:solidFill>
                <a:schemeClr val="dk1"/>
              </a:solidFill>
            </a:endParaRPr>
          </a:p>
          <a:p>
            <a:pPr indent="0" lvl="0" marL="0" rtl="0" algn="l">
              <a:spcBef>
                <a:spcPts val="0"/>
              </a:spcBef>
              <a:spcAft>
                <a:spcPts val="0"/>
              </a:spcAft>
              <a:buNone/>
            </a:pPr>
            <a:r>
              <a:rPr lang="de" sz="4000">
                <a:solidFill>
                  <a:schemeClr val="dk1"/>
                </a:solidFill>
              </a:rPr>
              <a:t>Note, that the posters do use large blocks of text as a visualization, do NOT use large blocks of text in your poster.</a:t>
            </a:r>
            <a:endParaRPr sz="4000">
              <a:solidFill>
                <a:schemeClr val="dk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sp>
        <p:nvSpPr>
          <p:cNvPr id="69" name="Google Shape;69;p14"/>
          <p:cNvSpPr/>
          <p:nvPr/>
        </p:nvSpPr>
        <p:spPr>
          <a:xfrm>
            <a:off x="-11175" y="1002350"/>
            <a:ext cx="30302700" cy="4797600"/>
          </a:xfrm>
          <a:prstGeom prst="rect">
            <a:avLst/>
          </a:prstGeom>
          <a:solidFill>
            <a:srgbClr val="000000">
              <a:alpha val="55930"/>
            </a:srgbClr>
          </a:solidFill>
          <a:ln cap="flat" cmpd="sng" w="9525">
            <a:solidFill>
              <a:schemeClr val="dk2"/>
            </a:solidFill>
            <a:prstDash val="solid"/>
            <a:round/>
            <a:headEnd len="sm" w="sm" type="none"/>
            <a:tailEnd len="sm" w="sm" type="none"/>
          </a:ln>
        </p:spPr>
        <p:txBody>
          <a:bodyPr anchorCtr="0" anchor="ctr" bIns="69550" lIns="69550" spcFirstLastPara="1" rIns="69550" wrap="square" tIns="69550">
            <a:noAutofit/>
          </a:bodyPr>
          <a:lstStyle/>
          <a:p>
            <a:pPr indent="0" lvl="0" marL="0" rtl="0" algn="l">
              <a:spcBef>
                <a:spcPts val="0"/>
              </a:spcBef>
              <a:spcAft>
                <a:spcPts val="0"/>
              </a:spcAft>
              <a:buNone/>
            </a:pPr>
            <a:r>
              <a:t/>
            </a:r>
            <a:endParaRPr sz="1100"/>
          </a:p>
        </p:txBody>
      </p:sp>
      <p:sp>
        <p:nvSpPr>
          <p:cNvPr id="70" name="Google Shape;70;p14"/>
          <p:cNvSpPr txBox="1"/>
          <p:nvPr/>
        </p:nvSpPr>
        <p:spPr>
          <a:xfrm>
            <a:off x="1768056" y="1625377"/>
            <a:ext cx="22637700" cy="1108800"/>
          </a:xfrm>
          <a:prstGeom prst="rect">
            <a:avLst/>
          </a:prstGeom>
          <a:noFill/>
          <a:ln>
            <a:noFill/>
          </a:ln>
        </p:spPr>
        <p:txBody>
          <a:bodyPr anchorCtr="0" anchor="t" bIns="91675" lIns="91675" spcFirstLastPara="1" rIns="91675" wrap="square" tIns="91675">
            <a:spAutoFit/>
          </a:bodyPr>
          <a:lstStyle/>
          <a:p>
            <a:pPr indent="0" lvl="0" marL="0" marR="0" rtl="0" algn="l">
              <a:lnSpc>
                <a:spcPct val="100000"/>
              </a:lnSpc>
              <a:spcBef>
                <a:spcPts val="0"/>
              </a:spcBef>
              <a:spcAft>
                <a:spcPts val="0"/>
              </a:spcAft>
              <a:buNone/>
            </a:pPr>
            <a:r>
              <a:rPr b="1" lang="de" sz="6000">
                <a:solidFill>
                  <a:schemeClr val="lt1"/>
                </a:solidFill>
                <a:latin typeface="Montserrat"/>
                <a:ea typeface="Montserrat"/>
                <a:cs typeface="Montserrat"/>
                <a:sym typeface="Montserrat"/>
              </a:rPr>
              <a:t>A short Title</a:t>
            </a:r>
            <a:endParaRPr b="1" sz="6000">
              <a:solidFill>
                <a:schemeClr val="lt1"/>
              </a:solidFill>
              <a:latin typeface="Montserrat"/>
              <a:ea typeface="Montserrat"/>
              <a:cs typeface="Montserrat"/>
              <a:sym typeface="Montserrat"/>
            </a:endParaRPr>
          </a:p>
        </p:txBody>
      </p:sp>
      <p:sp>
        <p:nvSpPr>
          <p:cNvPr id="71" name="Google Shape;71;p14"/>
          <p:cNvSpPr txBox="1"/>
          <p:nvPr/>
        </p:nvSpPr>
        <p:spPr>
          <a:xfrm>
            <a:off x="720000" y="6242475"/>
            <a:ext cx="28836000" cy="862500"/>
          </a:xfrm>
          <a:prstGeom prst="rect">
            <a:avLst/>
          </a:prstGeom>
          <a:noFill/>
          <a:ln>
            <a:noFill/>
          </a:ln>
        </p:spPr>
        <p:txBody>
          <a:bodyPr anchorCtr="0" anchor="t" bIns="91675" lIns="91675" spcFirstLastPara="1" rIns="91675" wrap="square" tIns="91675">
            <a:spAutoFit/>
          </a:bodyPr>
          <a:lstStyle/>
          <a:p>
            <a:pPr indent="0" lvl="0" marL="0" rtl="0" algn="l">
              <a:spcBef>
                <a:spcPts val="0"/>
              </a:spcBef>
              <a:spcAft>
                <a:spcPts val="0"/>
              </a:spcAft>
              <a:buNone/>
            </a:pPr>
            <a:r>
              <a:rPr lang="de" sz="4400">
                <a:solidFill>
                  <a:srgbClr val="434343"/>
                </a:solidFill>
              </a:rPr>
              <a:t>A short abstract of the Topic, serves as a motivation</a:t>
            </a:r>
            <a:endParaRPr sz="4400">
              <a:solidFill>
                <a:srgbClr val="434343"/>
              </a:solidFill>
            </a:endParaRPr>
          </a:p>
        </p:txBody>
      </p:sp>
      <p:sp>
        <p:nvSpPr>
          <p:cNvPr id="72" name="Google Shape;72;p14"/>
          <p:cNvSpPr txBox="1"/>
          <p:nvPr/>
        </p:nvSpPr>
        <p:spPr>
          <a:xfrm>
            <a:off x="222902" y="249936"/>
            <a:ext cx="29681400" cy="309900"/>
          </a:xfrm>
          <a:prstGeom prst="rect">
            <a:avLst/>
          </a:prstGeom>
          <a:noFill/>
          <a:ln>
            <a:noFill/>
          </a:ln>
        </p:spPr>
        <p:txBody>
          <a:bodyPr anchorCtr="0" anchor="t" bIns="69550" lIns="69550" spcFirstLastPara="1" rIns="69550" wrap="square" tIns="69550">
            <a:spAutoFit/>
          </a:bodyPr>
          <a:lstStyle/>
          <a:p>
            <a:pPr indent="0" lvl="0" marL="0" rtl="0" algn="just">
              <a:lnSpc>
                <a:spcPct val="115000"/>
              </a:lnSpc>
              <a:spcBef>
                <a:spcPts val="0"/>
              </a:spcBef>
              <a:spcAft>
                <a:spcPts val="1000"/>
              </a:spcAft>
              <a:buNone/>
            </a:pPr>
            <a:r>
              <a:t/>
            </a:r>
            <a:endParaRPr sz="1100"/>
          </a:p>
        </p:txBody>
      </p:sp>
      <p:sp>
        <p:nvSpPr>
          <p:cNvPr id="73" name="Google Shape;73;p14"/>
          <p:cNvSpPr txBox="1"/>
          <p:nvPr/>
        </p:nvSpPr>
        <p:spPr>
          <a:xfrm>
            <a:off x="15876000" y="21402000"/>
            <a:ext cx="13680000" cy="9982200"/>
          </a:xfrm>
          <a:prstGeom prst="rect">
            <a:avLst/>
          </a:prstGeom>
          <a:noFill/>
          <a:ln>
            <a:noFill/>
          </a:ln>
        </p:spPr>
        <p:txBody>
          <a:bodyPr anchorCtr="0" anchor="t" bIns="91675" lIns="91675" spcFirstLastPara="1" rIns="91675" wrap="square" tIns="91675">
            <a:noAutofit/>
          </a:bodyPr>
          <a:lstStyle/>
          <a:p>
            <a:pPr indent="0" lvl="0" marL="0" rtl="0" algn="just">
              <a:spcBef>
                <a:spcPts val="0"/>
              </a:spcBef>
              <a:spcAft>
                <a:spcPts val="0"/>
              </a:spcAft>
              <a:buNone/>
            </a:pPr>
            <a:r>
              <a:rPr b="1" lang="de" sz="4000">
                <a:solidFill>
                  <a:srgbClr val="434343"/>
                </a:solidFill>
              </a:rPr>
              <a:t>Experiments and Discussion</a:t>
            </a:r>
            <a:endParaRPr b="1" sz="4000">
              <a:solidFill>
                <a:srgbClr val="434343"/>
              </a:solidFill>
            </a:endParaRPr>
          </a:p>
          <a:p>
            <a:pPr indent="0" lvl="0" marL="0" rtl="0" algn="just">
              <a:spcBef>
                <a:spcPts val="0"/>
              </a:spcBef>
              <a:spcAft>
                <a:spcPts val="0"/>
              </a:spcAft>
              <a:buNone/>
            </a:pPr>
            <a:r>
              <a:t/>
            </a:r>
            <a:endParaRPr b="1" sz="4000">
              <a:solidFill>
                <a:srgbClr val="434343"/>
              </a:solidFill>
            </a:endParaRPr>
          </a:p>
          <a:p>
            <a:pPr indent="0" lvl="0" marL="0" rtl="0" algn="just">
              <a:spcBef>
                <a:spcPts val="0"/>
              </a:spcBef>
              <a:spcAft>
                <a:spcPts val="0"/>
              </a:spcAft>
              <a:buClr>
                <a:schemeClr val="dk1"/>
              </a:buClr>
              <a:buSzPts val="1100"/>
              <a:buFont typeface="Arial"/>
              <a:buNone/>
            </a:pPr>
            <a:r>
              <a:rPr lang="de" sz="4000">
                <a:solidFill>
                  <a:srgbClr val="434343"/>
                </a:solidFill>
              </a:rPr>
              <a:t>Lorem ipsum dolor sit amet, consetetur sadipscing elitr, sed diam nonumy eirmod tempor invidunt ut labore et dolore magna aliquyam erat, sed diam voluptua. At vero eos et accusam et justo duo dolores et ea rebum. Stet clita kasd gubergren, no sea takimata sanctus est Lorem ipsum dolor sit amet. </a:t>
            </a:r>
            <a:endParaRPr b="1" sz="4000">
              <a:solidFill>
                <a:srgbClr val="434343"/>
              </a:solidFill>
            </a:endParaRPr>
          </a:p>
        </p:txBody>
      </p:sp>
      <p:sp>
        <p:nvSpPr>
          <p:cNvPr id="74" name="Google Shape;74;p14"/>
          <p:cNvSpPr txBox="1"/>
          <p:nvPr/>
        </p:nvSpPr>
        <p:spPr>
          <a:xfrm>
            <a:off x="535450" y="39986950"/>
            <a:ext cx="28537800" cy="1387200"/>
          </a:xfrm>
          <a:prstGeom prst="rect">
            <a:avLst/>
          </a:prstGeom>
          <a:noFill/>
          <a:ln>
            <a:noFill/>
          </a:ln>
        </p:spPr>
        <p:txBody>
          <a:bodyPr anchorCtr="0" anchor="t" bIns="69550" lIns="69550" spcFirstLastPara="1" rIns="69550" wrap="square" tIns="69550">
            <a:spAutoFit/>
          </a:bodyPr>
          <a:lstStyle/>
          <a:p>
            <a:pPr indent="0" lvl="0" marL="0" rtl="0" algn="l">
              <a:spcBef>
                <a:spcPts val="0"/>
              </a:spcBef>
              <a:spcAft>
                <a:spcPts val="0"/>
              </a:spcAft>
              <a:buNone/>
            </a:pPr>
            <a:r>
              <a:t/>
            </a:r>
            <a:endParaRPr b="1" sz="2700">
              <a:solidFill>
                <a:srgbClr val="434343"/>
              </a:solidFill>
            </a:endParaRPr>
          </a:p>
          <a:p>
            <a:pPr indent="0" lvl="0" marL="0" rtl="0" algn="l">
              <a:spcBef>
                <a:spcPts val="0"/>
              </a:spcBef>
              <a:spcAft>
                <a:spcPts val="0"/>
              </a:spcAft>
              <a:buNone/>
            </a:pPr>
            <a:r>
              <a:t/>
            </a:r>
            <a:endParaRPr sz="2700">
              <a:solidFill>
                <a:srgbClr val="434343"/>
              </a:solidFill>
            </a:endParaRPr>
          </a:p>
          <a:p>
            <a:pPr indent="0" lvl="0" marL="0" rtl="0" algn="l">
              <a:spcBef>
                <a:spcPts val="0"/>
              </a:spcBef>
              <a:spcAft>
                <a:spcPts val="0"/>
              </a:spcAft>
              <a:buNone/>
            </a:pPr>
            <a:r>
              <a:rPr lang="de" sz="2700">
                <a:solidFill>
                  <a:srgbClr val="434343"/>
                </a:solidFill>
              </a:rPr>
              <a:t>					 </a:t>
            </a:r>
            <a:endParaRPr sz="2700">
              <a:solidFill>
                <a:srgbClr val="434343"/>
              </a:solidFill>
            </a:endParaRPr>
          </a:p>
        </p:txBody>
      </p:sp>
      <p:sp>
        <p:nvSpPr>
          <p:cNvPr id="75" name="Google Shape;75;p14"/>
          <p:cNvSpPr/>
          <p:nvPr/>
        </p:nvSpPr>
        <p:spPr>
          <a:xfrm>
            <a:off x="720000" y="21402000"/>
            <a:ext cx="13680000" cy="3495600"/>
          </a:xfrm>
          <a:prstGeom prst="roundRect">
            <a:avLst>
              <a:gd fmla="val 0" name="adj"/>
            </a:avLst>
          </a:prstGeom>
          <a:noFill/>
          <a:ln>
            <a:noFill/>
          </a:ln>
        </p:spPr>
        <p:txBody>
          <a:bodyPr anchorCtr="0" anchor="t" bIns="91675" lIns="91675" spcFirstLastPara="1" rIns="91675" wrap="square" tIns="91675">
            <a:noAutofit/>
          </a:bodyPr>
          <a:lstStyle/>
          <a:p>
            <a:pPr indent="0" lvl="0" marL="0" marR="0" rtl="0" algn="just">
              <a:lnSpc>
                <a:spcPct val="100000"/>
              </a:lnSpc>
              <a:spcBef>
                <a:spcPts val="0"/>
              </a:spcBef>
              <a:spcAft>
                <a:spcPts val="0"/>
              </a:spcAft>
              <a:buNone/>
            </a:pPr>
            <a:r>
              <a:rPr b="1" lang="de" sz="4000">
                <a:solidFill>
                  <a:srgbClr val="434343"/>
                </a:solidFill>
              </a:rPr>
              <a:t>Introduction</a:t>
            </a:r>
            <a:endParaRPr b="1" sz="4000">
              <a:solidFill>
                <a:srgbClr val="434343"/>
              </a:solidFill>
            </a:endParaRPr>
          </a:p>
          <a:p>
            <a:pPr indent="0" lvl="0" marL="0" rtl="0" algn="just">
              <a:spcBef>
                <a:spcPts val="0"/>
              </a:spcBef>
              <a:spcAft>
                <a:spcPts val="0"/>
              </a:spcAft>
              <a:buClr>
                <a:schemeClr val="dk1"/>
              </a:buClr>
              <a:buSzPts val="1100"/>
              <a:buFont typeface="Arial"/>
              <a:buNone/>
            </a:pPr>
            <a:r>
              <a:rPr lang="de" sz="4000">
                <a:solidFill>
                  <a:srgbClr val="434343"/>
                </a:solidFill>
              </a:rPr>
              <a:t>Lorem ipsum dolor sit amet, consetetur sadipscing elitr, sed diam nonumy eirmod tempor invidunt ut labore et dolore magna aliquyam erat, sed diam voluptua. At vero eos et accusam et justo duo dolores et ea rebum.</a:t>
            </a:r>
            <a:endParaRPr b="1" sz="4000">
              <a:solidFill>
                <a:srgbClr val="434343"/>
              </a:solidFill>
            </a:endParaRPr>
          </a:p>
        </p:txBody>
      </p:sp>
      <p:sp>
        <p:nvSpPr>
          <p:cNvPr id="76" name="Google Shape;76;p14"/>
          <p:cNvSpPr/>
          <p:nvPr/>
        </p:nvSpPr>
        <p:spPr>
          <a:xfrm>
            <a:off x="15876000" y="31384200"/>
            <a:ext cx="13680000" cy="4437600"/>
          </a:xfrm>
          <a:prstGeom prst="roundRect">
            <a:avLst>
              <a:gd fmla="val 0" name="adj"/>
            </a:avLst>
          </a:prstGeom>
          <a:noFill/>
          <a:ln>
            <a:noFill/>
          </a:ln>
        </p:spPr>
        <p:txBody>
          <a:bodyPr anchorCtr="0" anchor="t" bIns="91675" lIns="91675" spcFirstLastPara="1" rIns="91675" wrap="square" tIns="91675">
            <a:noAutofit/>
          </a:bodyPr>
          <a:lstStyle/>
          <a:p>
            <a:pPr indent="0" lvl="0" marL="0" rtl="0" algn="just">
              <a:spcBef>
                <a:spcPts val="0"/>
              </a:spcBef>
              <a:spcAft>
                <a:spcPts val="0"/>
              </a:spcAft>
              <a:buNone/>
            </a:pPr>
            <a:r>
              <a:rPr b="1" lang="de" sz="4000">
                <a:solidFill>
                  <a:srgbClr val="434343"/>
                </a:solidFill>
              </a:rPr>
              <a:t>Conclusion</a:t>
            </a:r>
            <a:endParaRPr sz="4000">
              <a:solidFill>
                <a:srgbClr val="434343"/>
              </a:solidFill>
            </a:endParaRPr>
          </a:p>
          <a:p>
            <a:pPr indent="0" lvl="0" marL="0" rtl="0" algn="just">
              <a:spcBef>
                <a:spcPts val="0"/>
              </a:spcBef>
              <a:spcAft>
                <a:spcPts val="0"/>
              </a:spcAft>
              <a:buNone/>
            </a:pPr>
            <a:r>
              <a:rPr lang="de" sz="4000">
                <a:solidFill>
                  <a:srgbClr val="434343"/>
                </a:solidFill>
              </a:rPr>
              <a:t>Lorem ipsum dolor sit amet, consetetur sadipscing elitr, sed diam nonumy eirmod tempor invidunt ut labore et dolore magna aliquyam erat, sed diam voluptua. At vero eos et accusam et justo duo dolores et ea rebum. Stet clita kasd gubergren, no sea takimata sanctus est Lorem ipsum dolor sit amet. </a:t>
            </a:r>
            <a:endParaRPr sz="4000">
              <a:solidFill>
                <a:srgbClr val="434343"/>
              </a:solidFill>
            </a:endParaRPr>
          </a:p>
        </p:txBody>
      </p:sp>
      <p:pic>
        <p:nvPicPr>
          <p:cNvPr id="77" name="Google Shape;77;p14"/>
          <p:cNvPicPr preferRelativeResize="0"/>
          <p:nvPr/>
        </p:nvPicPr>
        <p:blipFill>
          <a:blip r:embed="rId3">
            <a:alphaModFix/>
          </a:blip>
          <a:stretch>
            <a:fillRect/>
          </a:stretch>
        </p:blipFill>
        <p:spPr>
          <a:xfrm>
            <a:off x="7024639" y="8190625"/>
            <a:ext cx="16231062" cy="10820700"/>
          </a:xfrm>
          <a:prstGeom prst="rect">
            <a:avLst/>
          </a:prstGeom>
          <a:noFill/>
          <a:ln>
            <a:noFill/>
          </a:ln>
        </p:spPr>
      </p:pic>
      <p:sp>
        <p:nvSpPr>
          <p:cNvPr id="78" name="Google Shape;78;p14"/>
          <p:cNvSpPr txBox="1"/>
          <p:nvPr/>
        </p:nvSpPr>
        <p:spPr>
          <a:xfrm>
            <a:off x="6978200" y="19145250"/>
            <a:ext cx="16231200" cy="769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de" sz="3800"/>
              <a:t>A nice visual overview over your topic</a:t>
            </a:r>
            <a:endParaRPr sz="3800"/>
          </a:p>
        </p:txBody>
      </p:sp>
      <p:sp>
        <p:nvSpPr>
          <p:cNvPr id="79" name="Google Shape;79;p14"/>
          <p:cNvSpPr txBox="1"/>
          <p:nvPr/>
        </p:nvSpPr>
        <p:spPr>
          <a:xfrm>
            <a:off x="1768056" y="4172427"/>
            <a:ext cx="22637700" cy="801000"/>
          </a:xfrm>
          <a:prstGeom prst="rect">
            <a:avLst/>
          </a:prstGeom>
          <a:noFill/>
          <a:ln>
            <a:noFill/>
          </a:ln>
        </p:spPr>
        <p:txBody>
          <a:bodyPr anchorCtr="0" anchor="t" bIns="91675" lIns="91675" spcFirstLastPara="1" rIns="91675" wrap="square" tIns="91675">
            <a:spAutoFit/>
          </a:bodyPr>
          <a:lstStyle/>
          <a:p>
            <a:pPr indent="0" lvl="0" marL="0" marR="0" rtl="0" algn="l">
              <a:lnSpc>
                <a:spcPct val="100000"/>
              </a:lnSpc>
              <a:spcBef>
                <a:spcPts val="0"/>
              </a:spcBef>
              <a:spcAft>
                <a:spcPts val="0"/>
              </a:spcAft>
              <a:buNone/>
            </a:pPr>
            <a:r>
              <a:rPr b="1" lang="de" sz="4000">
                <a:solidFill>
                  <a:schemeClr val="lt1"/>
                </a:solidFill>
                <a:latin typeface="Montserrat"/>
                <a:ea typeface="Montserrat"/>
                <a:cs typeface="Montserrat"/>
                <a:sym typeface="Montserrat"/>
              </a:rPr>
              <a:t>Your name</a:t>
            </a:r>
            <a:endParaRPr b="1" sz="4000">
              <a:solidFill>
                <a:schemeClr val="lt1"/>
              </a:solidFill>
              <a:latin typeface="Montserrat"/>
              <a:ea typeface="Montserrat"/>
              <a:cs typeface="Montserrat"/>
              <a:sym typeface="Montserrat"/>
            </a:endParaRPr>
          </a:p>
        </p:txBody>
      </p:sp>
      <p:sp>
        <p:nvSpPr>
          <p:cNvPr id="80" name="Google Shape;80;p14"/>
          <p:cNvSpPr/>
          <p:nvPr/>
        </p:nvSpPr>
        <p:spPr>
          <a:xfrm>
            <a:off x="704400" y="24994438"/>
            <a:ext cx="13680000" cy="4437600"/>
          </a:xfrm>
          <a:prstGeom prst="roundRect">
            <a:avLst>
              <a:gd fmla="val 0" name="adj"/>
            </a:avLst>
          </a:prstGeom>
          <a:noFill/>
          <a:ln>
            <a:noFill/>
          </a:ln>
        </p:spPr>
        <p:txBody>
          <a:bodyPr anchorCtr="0" anchor="t" bIns="91675" lIns="91675" spcFirstLastPara="1" rIns="91675" wrap="square" tIns="91675">
            <a:noAutofit/>
          </a:bodyPr>
          <a:lstStyle/>
          <a:p>
            <a:pPr indent="0" lvl="0" marL="0" marR="0" rtl="0" algn="just">
              <a:lnSpc>
                <a:spcPct val="100000"/>
              </a:lnSpc>
              <a:spcBef>
                <a:spcPts val="0"/>
              </a:spcBef>
              <a:spcAft>
                <a:spcPts val="0"/>
              </a:spcAft>
              <a:buNone/>
            </a:pPr>
            <a:r>
              <a:rPr b="1" lang="de" sz="4000">
                <a:solidFill>
                  <a:srgbClr val="434343"/>
                </a:solidFill>
              </a:rPr>
              <a:t>Background</a:t>
            </a:r>
            <a:endParaRPr b="1" sz="4000">
              <a:solidFill>
                <a:srgbClr val="434343"/>
              </a:solidFill>
            </a:endParaRPr>
          </a:p>
          <a:p>
            <a:pPr indent="0" lvl="0" marL="0" rtl="0" algn="just">
              <a:spcBef>
                <a:spcPts val="0"/>
              </a:spcBef>
              <a:spcAft>
                <a:spcPts val="0"/>
              </a:spcAft>
              <a:buClr>
                <a:schemeClr val="dk1"/>
              </a:buClr>
              <a:buSzPts val="1100"/>
              <a:buFont typeface="Arial"/>
              <a:buNone/>
            </a:pPr>
            <a:r>
              <a:rPr lang="de" sz="4000">
                <a:solidFill>
                  <a:srgbClr val="434343"/>
                </a:solidFill>
              </a:rPr>
              <a:t>Lorem ipsum dolor sit amet, consetetur sadipscing elitr, sed diam nonumy eirmod tempor invidunt ut labore et dolore magna aliquyam erat, sed diam voluptua. At vero eos et accusam et justo duo dolores et ea rebum.</a:t>
            </a:r>
            <a:endParaRPr b="1" sz="4000">
              <a:solidFill>
                <a:srgbClr val="434343"/>
              </a:solidFill>
            </a:endParaRPr>
          </a:p>
        </p:txBody>
      </p:sp>
      <p:sp>
        <p:nvSpPr>
          <p:cNvPr id="81" name="Google Shape;81;p14"/>
          <p:cNvSpPr/>
          <p:nvPr/>
        </p:nvSpPr>
        <p:spPr>
          <a:xfrm>
            <a:off x="704400" y="28684200"/>
            <a:ext cx="13680000" cy="7282200"/>
          </a:xfrm>
          <a:prstGeom prst="roundRect">
            <a:avLst>
              <a:gd fmla="val 0" name="adj"/>
            </a:avLst>
          </a:prstGeom>
          <a:noFill/>
          <a:ln>
            <a:noFill/>
          </a:ln>
        </p:spPr>
        <p:txBody>
          <a:bodyPr anchorCtr="0" anchor="t" bIns="91675" lIns="91675" spcFirstLastPara="1" rIns="91675" wrap="square" tIns="91675">
            <a:noAutofit/>
          </a:bodyPr>
          <a:lstStyle/>
          <a:p>
            <a:pPr indent="0" lvl="0" marL="0" marR="0" rtl="0" algn="just">
              <a:lnSpc>
                <a:spcPct val="100000"/>
              </a:lnSpc>
              <a:spcBef>
                <a:spcPts val="0"/>
              </a:spcBef>
              <a:spcAft>
                <a:spcPts val="0"/>
              </a:spcAft>
              <a:buNone/>
            </a:pPr>
            <a:r>
              <a:rPr b="1" lang="de" sz="4000">
                <a:solidFill>
                  <a:srgbClr val="434343"/>
                </a:solidFill>
              </a:rPr>
              <a:t>Method</a:t>
            </a:r>
            <a:endParaRPr b="1" sz="4000">
              <a:solidFill>
                <a:srgbClr val="434343"/>
              </a:solidFill>
            </a:endParaRPr>
          </a:p>
          <a:p>
            <a:pPr indent="0" lvl="0" marL="0" rtl="0" algn="just">
              <a:spcBef>
                <a:spcPts val="0"/>
              </a:spcBef>
              <a:spcAft>
                <a:spcPts val="0"/>
              </a:spcAft>
              <a:buClr>
                <a:schemeClr val="dk1"/>
              </a:buClr>
              <a:buSzPts val="1100"/>
              <a:buFont typeface="Arial"/>
              <a:buNone/>
            </a:pPr>
            <a:r>
              <a:rPr lang="de" sz="4000">
                <a:solidFill>
                  <a:srgbClr val="434343"/>
                </a:solidFill>
              </a:rPr>
              <a:t>Lorem ipsum dolor sit amet, consetetur sadipscing elitr, sed diam nonumy eirmod tempor invidunt ut labore et dolore magna aliquyam erat, sed diam voluptua. At vero eos et accusam et justo duo dolores et ea rebum.</a:t>
            </a:r>
            <a:endParaRPr b="1" sz="4000">
              <a:solidFill>
                <a:srgbClr val="434343"/>
              </a:solidFill>
            </a:endParaRPr>
          </a:p>
        </p:txBody>
      </p:sp>
      <p:pic>
        <p:nvPicPr>
          <p:cNvPr id="82" name="Google Shape;82;p14"/>
          <p:cNvPicPr preferRelativeResize="0"/>
          <p:nvPr/>
        </p:nvPicPr>
        <p:blipFill>
          <a:blip r:embed="rId3">
            <a:alphaModFix/>
          </a:blip>
          <a:stretch>
            <a:fillRect/>
          </a:stretch>
        </p:blipFill>
        <p:spPr>
          <a:xfrm>
            <a:off x="3601688" y="32436575"/>
            <a:ext cx="6182061" cy="3730186"/>
          </a:xfrm>
          <a:prstGeom prst="rect">
            <a:avLst/>
          </a:prstGeom>
          <a:noFill/>
          <a:ln>
            <a:noFill/>
          </a:ln>
        </p:spPr>
      </p:pic>
      <p:sp>
        <p:nvSpPr>
          <p:cNvPr id="83" name="Google Shape;83;p14"/>
          <p:cNvSpPr txBox="1"/>
          <p:nvPr/>
        </p:nvSpPr>
        <p:spPr>
          <a:xfrm>
            <a:off x="3584000" y="36212929"/>
            <a:ext cx="6181800" cy="769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de" sz="3800"/>
              <a:t>capti</a:t>
            </a:r>
            <a:r>
              <a:rPr lang="de" sz="3800"/>
              <a:t>o</a:t>
            </a:r>
            <a:r>
              <a:rPr lang="de" sz="3800"/>
              <a:t>n</a:t>
            </a:r>
            <a:endParaRPr sz="3800"/>
          </a:p>
        </p:txBody>
      </p:sp>
      <p:pic>
        <p:nvPicPr>
          <p:cNvPr id="84" name="Google Shape;84;p14"/>
          <p:cNvPicPr preferRelativeResize="0"/>
          <p:nvPr/>
        </p:nvPicPr>
        <p:blipFill>
          <a:blip r:embed="rId3">
            <a:alphaModFix/>
          </a:blip>
          <a:stretch>
            <a:fillRect/>
          </a:stretch>
        </p:blipFill>
        <p:spPr>
          <a:xfrm>
            <a:off x="15891607" y="26539297"/>
            <a:ext cx="5454792" cy="3495458"/>
          </a:xfrm>
          <a:prstGeom prst="rect">
            <a:avLst/>
          </a:prstGeom>
          <a:noFill/>
          <a:ln>
            <a:noFill/>
          </a:ln>
        </p:spPr>
      </p:pic>
      <p:sp>
        <p:nvSpPr>
          <p:cNvPr id="85" name="Google Shape;85;p14"/>
          <p:cNvSpPr txBox="1"/>
          <p:nvPr/>
        </p:nvSpPr>
        <p:spPr>
          <a:xfrm>
            <a:off x="15876000" y="30078018"/>
            <a:ext cx="5454900" cy="769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de" sz="3800"/>
              <a:t>caption</a:t>
            </a:r>
            <a:endParaRPr sz="3800"/>
          </a:p>
        </p:txBody>
      </p:sp>
      <p:pic>
        <p:nvPicPr>
          <p:cNvPr id="86" name="Google Shape;86;p14"/>
          <p:cNvPicPr preferRelativeResize="0"/>
          <p:nvPr/>
        </p:nvPicPr>
        <p:blipFill>
          <a:blip r:embed="rId3">
            <a:alphaModFix/>
          </a:blip>
          <a:stretch>
            <a:fillRect/>
          </a:stretch>
        </p:blipFill>
        <p:spPr>
          <a:xfrm>
            <a:off x="22853607" y="26642122"/>
            <a:ext cx="5454792" cy="3495458"/>
          </a:xfrm>
          <a:prstGeom prst="rect">
            <a:avLst/>
          </a:prstGeom>
          <a:noFill/>
          <a:ln>
            <a:noFill/>
          </a:ln>
        </p:spPr>
      </p:pic>
      <p:sp>
        <p:nvSpPr>
          <p:cNvPr id="87" name="Google Shape;87;p14"/>
          <p:cNvSpPr txBox="1"/>
          <p:nvPr/>
        </p:nvSpPr>
        <p:spPr>
          <a:xfrm>
            <a:off x="22838000" y="30180843"/>
            <a:ext cx="5454900" cy="769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de" sz="3800"/>
              <a:t>caption</a:t>
            </a:r>
            <a:endParaRPr sz="3800"/>
          </a:p>
        </p:txBody>
      </p:sp>
      <p:sp>
        <p:nvSpPr>
          <p:cNvPr id="88" name="Google Shape;88;p14"/>
          <p:cNvSpPr txBox="1"/>
          <p:nvPr/>
        </p:nvSpPr>
        <p:spPr>
          <a:xfrm>
            <a:off x="720000" y="38500175"/>
            <a:ext cx="29295600" cy="2031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de" sz="4000"/>
              <a:t>References</a:t>
            </a:r>
            <a:endParaRPr b="1" sz="4000"/>
          </a:p>
          <a:p>
            <a:pPr indent="0" lvl="0" marL="0" rtl="0" algn="l">
              <a:spcBef>
                <a:spcPts val="0"/>
              </a:spcBef>
              <a:spcAft>
                <a:spcPts val="0"/>
              </a:spcAft>
              <a:buNone/>
            </a:pPr>
            <a:r>
              <a:rPr lang="de" sz="4000"/>
              <a:t>[1] Some Author,some title,  somewhere</a:t>
            </a:r>
            <a:endParaRPr sz="4000"/>
          </a:p>
          <a:p>
            <a:pPr indent="0" lvl="0" marL="0" rtl="0" algn="l">
              <a:spcBef>
                <a:spcPts val="0"/>
              </a:spcBef>
              <a:spcAft>
                <a:spcPts val="0"/>
              </a:spcAft>
              <a:buNone/>
            </a:pPr>
            <a:r>
              <a:rPr lang="de" sz="4000"/>
              <a:t>[2] Some Authors, a massive title which spans more than half of your poster, elsewhere</a:t>
            </a:r>
            <a:endParaRPr sz="40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15"/>
          <p:cNvSpPr txBox="1"/>
          <p:nvPr/>
        </p:nvSpPr>
        <p:spPr>
          <a:xfrm>
            <a:off x="1768056" y="1625377"/>
            <a:ext cx="22637700" cy="1293300"/>
          </a:xfrm>
          <a:prstGeom prst="rect">
            <a:avLst/>
          </a:prstGeom>
          <a:noFill/>
          <a:ln>
            <a:noFill/>
          </a:ln>
        </p:spPr>
        <p:txBody>
          <a:bodyPr anchorCtr="0" anchor="t" bIns="91675" lIns="91675" spcFirstLastPara="1" rIns="91675" wrap="square" tIns="91675">
            <a:spAutoFit/>
          </a:bodyPr>
          <a:lstStyle/>
          <a:p>
            <a:pPr indent="0" lvl="0" marL="0" marR="0" rtl="0" algn="l">
              <a:lnSpc>
                <a:spcPct val="100000"/>
              </a:lnSpc>
              <a:spcBef>
                <a:spcPts val="0"/>
              </a:spcBef>
              <a:spcAft>
                <a:spcPts val="0"/>
              </a:spcAft>
              <a:buNone/>
            </a:pPr>
            <a:r>
              <a:rPr b="1" lang="de" sz="7200">
                <a:solidFill>
                  <a:srgbClr val="434343"/>
                </a:solidFill>
                <a:latin typeface="Montserrat"/>
                <a:ea typeface="Montserrat"/>
                <a:cs typeface="Montserrat"/>
                <a:sym typeface="Montserrat"/>
              </a:rPr>
              <a:t>A short Title</a:t>
            </a:r>
            <a:endParaRPr b="1" sz="7200">
              <a:solidFill>
                <a:srgbClr val="434343"/>
              </a:solidFill>
              <a:latin typeface="Montserrat"/>
              <a:ea typeface="Montserrat"/>
              <a:cs typeface="Montserrat"/>
              <a:sym typeface="Montserrat"/>
            </a:endParaRPr>
          </a:p>
        </p:txBody>
      </p:sp>
      <p:sp>
        <p:nvSpPr>
          <p:cNvPr id="94" name="Google Shape;94;p15"/>
          <p:cNvSpPr txBox="1"/>
          <p:nvPr/>
        </p:nvSpPr>
        <p:spPr>
          <a:xfrm>
            <a:off x="720000" y="6242475"/>
            <a:ext cx="28836000" cy="862500"/>
          </a:xfrm>
          <a:prstGeom prst="rect">
            <a:avLst/>
          </a:prstGeom>
          <a:noFill/>
          <a:ln>
            <a:noFill/>
          </a:ln>
        </p:spPr>
        <p:txBody>
          <a:bodyPr anchorCtr="0" anchor="t" bIns="91675" lIns="91675" spcFirstLastPara="1" rIns="91675" wrap="square" tIns="91675">
            <a:spAutoFit/>
          </a:bodyPr>
          <a:lstStyle/>
          <a:p>
            <a:pPr indent="0" lvl="0" marL="0" rtl="0" algn="l">
              <a:spcBef>
                <a:spcPts val="0"/>
              </a:spcBef>
              <a:spcAft>
                <a:spcPts val="0"/>
              </a:spcAft>
              <a:buNone/>
            </a:pPr>
            <a:r>
              <a:rPr lang="de" sz="4400">
                <a:solidFill>
                  <a:srgbClr val="434343"/>
                </a:solidFill>
              </a:rPr>
              <a:t>A short abstract of the topic, serves as a motivation</a:t>
            </a:r>
            <a:endParaRPr sz="4400">
              <a:solidFill>
                <a:srgbClr val="434343"/>
              </a:solidFill>
            </a:endParaRPr>
          </a:p>
        </p:txBody>
      </p:sp>
      <p:sp>
        <p:nvSpPr>
          <p:cNvPr id="95" name="Google Shape;95;p15"/>
          <p:cNvSpPr txBox="1"/>
          <p:nvPr/>
        </p:nvSpPr>
        <p:spPr>
          <a:xfrm>
            <a:off x="222902" y="249936"/>
            <a:ext cx="29681400" cy="309900"/>
          </a:xfrm>
          <a:prstGeom prst="rect">
            <a:avLst/>
          </a:prstGeom>
          <a:noFill/>
          <a:ln>
            <a:noFill/>
          </a:ln>
        </p:spPr>
        <p:txBody>
          <a:bodyPr anchorCtr="0" anchor="t" bIns="69550" lIns="69550" spcFirstLastPara="1" rIns="69550" wrap="square" tIns="69550">
            <a:spAutoFit/>
          </a:bodyPr>
          <a:lstStyle/>
          <a:p>
            <a:pPr indent="0" lvl="0" marL="0" rtl="0" algn="just">
              <a:lnSpc>
                <a:spcPct val="115000"/>
              </a:lnSpc>
              <a:spcBef>
                <a:spcPts val="0"/>
              </a:spcBef>
              <a:spcAft>
                <a:spcPts val="1000"/>
              </a:spcAft>
              <a:buNone/>
            </a:pPr>
            <a:r>
              <a:t/>
            </a:r>
            <a:endParaRPr sz="1100"/>
          </a:p>
        </p:txBody>
      </p:sp>
      <p:sp>
        <p:nvSpPr>
          <p:cNvPr id="96" name="Google Shape;96;p15"/>
          <p:cNvSpPr txBox="1"/>
          <p:nvPr/>
        </p:nvSpPr>
        <p:spPr>
          <a:xfrm>
            <a:off x="720000" y="21402000"/>
            <a:ext cx="28836000" cy="9982200"/>
          </a:xfrm>
          <a:prstGeom prst="rect">
            <a:avLst/>
          </a:prstGeom>
          <a:noFill/>
          <a:ln>
            <a:noFill/>
          </a:ln>
        </p:spPr>
        <p:txBody>
          <a:bodyPr anchorCtr="0" anchor="t" bIns="91675" lIns="91675" spcFirstLastPara="1" rIns="91675" wrap="square" tIns="91675">
            <a:noAutofit/>
          </a:bodyPr>
          <a:lstStyle/>
          <a:p>
            <a:pPr indent="0" lvl="0" marL="0" rtl="0" algn="just">
              <a:spcBef>
                <a:spcPts val="0"/>
              </a:spcBef>
              <a:spcAft>
                <a:spcPts val="0"/>
              </a:spcAft>
              <a:buNone/>
            </a:pPr>
            <a:r>
              <a:rPr b="1" lang="de" sz="4800">
                <a:solidFill>
                  <a:srgbClr val="434343"/>
                </a:solidFill>
              </a:rPr>
              <a:t>Experiments and Discussion</a:t>
            </a:r>
            <a:endParaRPr b="1" sz="4800">
              <a:solidFill>
                <a:srgbClr val="434343"/>
              </a:solidFill>
            </a:endParaRPr>
          </a:p>
          <a:p>
            <a:pPr indent="0" lvl="0" marL="0" rtl="0" algn="just">
              <a:spcBef>
                <a:spcPts val="0"/>
              </a:spcBef>
              <a:spcAft>
                <a:spcPts val="0"/>
              </a:spcAft>
              <a:buNone/>
            </a:pPr>
            <a:r>
              <a:t/>
            </a:r>
            <a:endParaRPr b="1" sz="4000">
              <a:solidFill>
                <a:srgbClr val="434343"/>
              </a:solidFill>
            </a:endParaRPr>
          </a:p>
          <a:p>
            <a:pPr indent="0" lvl="0" marL="0" rtl="0" algn="just">
              <a:spcBef>
                <a:spcPts val="0"/>
              </a:spcBef>
              <a:spcAft>
                <a:spcPts val="0"/>
              </a:spcAft>
              <a:buClr>
                <a:schemeClr val="dk1"/>
              </a:buClr>
              <a:buSzPts val="1100"/>
              <a:buFont typeface="Arial"/>
              <a:buNone/>
            </a:pPr>
            <a:r>
              <a:rPr lang="de" sz="4000">
                <a:solidFill>
                  <a:srgbClr val="434343"/>
                </a:solidFill>
              </a:rPr>
              <a:t>Lorem ipsum dolor sit amet, consetetur sadipscing elitr, sed diam nonumy eirmod tempor invidunt ut labore et dolore magna aliquyam erat, sed diam voluptua. At vero eos et accusam et justo duo dolores et ea rebum. Stet clita kasd gubergren, no sea takimata sanctus est Lorem ipsum dolor sit amet. </a:t>
            </a:r>
            <a:endParaRPr b="1" sz="4000">
              <a:solidFill>
                <a:srgbClr val="434343"/>
              </a:solidFill>
            </a:endParaRPr>
          </a:p>
        </p:txBody>
      </p:sp>
      <p:sp>
        <p:nvSpPr>
          <p:cNvPr id="97" name="Google Shape;97;p15"/>
          <p:cNvSpPr txBox="1"/>
          <p:nvPr/>
        </p:nvSpPr>
        <p:spPr>
          <a:xfrm>
            <a:off x="535450" y="39986950"/>
            <a:ext cx="28537800" cy="1387200"/>
          </a:xfrm>
          <a:prstGeom prst="rect">
            <a:avLst/>
          </a:prstGeom>
          <a:noFill/>
          <a:ln>
            <a:noFill/>
          </a:ln>
        </p:spPr>
        <p:txBody>
          <a:bodyPr anchorCtr="0" anchor="t" bIns="69550" lIns="69550" spcFirstLastPara="1" rIns="69550" wrap="square" tIns="69550">
            <a:spAutoFit/>
          </a:bodyPr>
          <a:lstStyle/>
          <a:p>
            <a:pPr indent="0" lvl="0" marL="0" rtl="0" algn="l">
              <a:spcBef>
                <a:spcPts val="0"/>
              </a:spcBef>
              <a:spcAft>
                <a:spcPts val="0"/>
              </a:spcAft>
              <a:buNone/>
            </a:pPr>
            <a:r>
              <a:t/>
            </a:r>
            <a:endParaRPr b="1" sz="2700">
              <a:solidFill>
                <a:srgbClr val="434343"/>
              </a:solidFill>
            </a:endParaRPr>
          </a:p>
          <a:p>
            <a:pPr indent="0" lvl="0" marL="0" rtl="0" algn="l">
              <a:spcBef>
                <a:spcPts val="0"/>
              </a:spcBef>
              <a:spcAft>
                <a:spcPts val="0"/>
              </a:spcAft>
              <a:buNone/>
            </a:pPr>
            <a:r>
              <a:t/>
            </a:r>
            <a:endParaRPr sz="2700">
              <a:solidFill>
                <a:srgbClr val="434343"/>
              </a:solidFill>
            </a:endParaRPr>
          </a:p>
          <a:p>
            <a:pPr indent="0" lvl="0" marL="0" rtl="0" algn="l">
              <a:spcBef>
                <a:spcPts val="0"/>
              </a:spcBef>
              <a:spcAft>
                <a:spcPts val="0"/>
              </a:spcAft>
              <a:buNone/>
            </a:pPr>
            <a:r>
              <a:rPr lang="de" sz="2700">
                <a:solidFill>
                  <a:srgbClr val="434343"/>
                </a:solidFill>
              </a:rPr>
              <a:t>					 </a:t>
            </a:r>
            <a:endParaRPr sz="2700">
              <a:solidFill>
                <a:srgbClr val="434343"/>
              </a:solidFill>
            </a:endParaRPr>
          </a:p>
        </p:txBody>
      </p:sp>
      <p:sp>
        <p:nvSpPr>
          <p:cNvPr id="98" name="Google Shape;98;p15"/>
          <p:cNvSpPr/>
          <p:nvPr/>
        </p:nvSpPr>
        <p:spPr>
          <a:xfrm>
            <a:off x="704400" y="8586025"/>
            <a:ext cx="13680000" cy="3495600"/>
          </a:xfrm>
          <a:prstGeom prst="roundRect">
            <a:avLst>
              <a:gd fmla="val 0" name="adj"/>
            </a:avLst>
          </a:prstGeom>
          <a:noFill/>
          <a:ln>
            <a:noFill/>
          </a:ln>
        </p:spPr>
        <p:txBody>
          <a:bodyPr anchorCtr="0" anchor="t" bIns="91675" lIns="91675" spcFirstLastPara="1" rIns="91675" wrap="square" tIns="91675">
            <a:noAutofit/>
          </a:bodyPr>
          <a:lstStyle/>
          <a:p>
            <a:pPr indent="0" lvl="0" marL="0" marR="0" rtl="0" algn="just">
              <a:lnSpc>
                <a:spcPct val="100000"/>
              </a:lnSpc>
              <a:spcBef>
                <a:spcPts val="0"/>
              </a:spcBef>
              <a:spcAft>
                <a:spcPts val="0"/>
              </a:spcAft>
              <a:buNone/>
            </a:pPr>
            <a:r>
              <a:rPr b="1" lang="de" sz="4800">
                <a:solidFill>
                  <a:srgbClr val="434343"/>
                </a:solidFill>
              </a:rPr>
              <a:t>Introduction</a:t>
            </a:r>
            <a:endParaRPr b="1" sz="4800">
              <a:solidFill>
                <a:srgbClr val="434343"/>
              </a:solidFill>
            </a:endParaRPr>
          </a:p>
          <a:p>
            <a:pPr indent="0" lvl="0" marL="0" rtl="0" algn="just">
              <a:spcBef>
                <a:spcPts val="0"/>
              </a:spcBef>
              <a:spcAft>
                <a:spcPts val="0"/>
              </a:spcAft>
              <a:buNone/>
            </a:pPr>
            <a:r>
              <a:rPr lang="de" sz="4000">
                <a:solidFill>
                  <a:srgbClr val="434343"/>
                </a:solidFill>
              </a:rPr>
              <a:t>Lorem ipsum dolor sit amet, consetetur sadipscing elitr, sed diam nonumy eirmod tempor invidunt ut labore et dolore magna aliquyam erat, sed diam voluptua. At vero eos et accusam et justo duo dolores et ea rebum.</a:t>
            </a:r>
            <a:endParaRPr b="1" sz="4000">
              <a:solidFill>
                <a:srgbClr val="434343"/>
              </a:solidFill>
            </a:endParaRPr>
          </a:p>
        </p:txBody>
      </p:sp>
      <p:sp>
        <p:nvSpPr>
          <p:cNvPr id="99" name="Google Shape;99;p15"/>
          <p:cNvSpPr/>
          <p:nvPr/>
        </p:nvSpPr>
        <p:spPr>
          <a:xfrm>
            <a:off x="645600" y="33280688"/>
            <a:ext cx="28836000" cy="4437600"/>
          </a:xfrm>
          <a:prstGeom prst="roundRect">
            <a:avLst>
              <a:gd fmla="val 0" name="adj"/>
            </a:avLst>
          </a:prstGeom>
          <a:noFill/>
          <a:ln>
            <a:noFill/>
          </a:ln>
        </p:spPr>
        <p:txBody>
          <a:bodyPr anchorCtr="0" anchor="t" bIns="91675" lIns="91675" spcFirstLastPara="1" rIns="91675" wrap="square" tIns="91675">
            <a:noAutofit/>
          </a:bodyPr>
          <a:lstStyle/>
          <a:p>
            <a:pPr indent="0" lvl="0" marL="0" rtl="0" algn="just">
              <a:spcBef>
                <a:spcPts val="0"/>
              </a:spcBef>
              <a:spcAft>
                <a:spcPts val="0"/>
              </a:spcAft>
              <a:buNone/>
            </a:pPr>
            <a:r>
              <a:rPr b="1" lang="de" sz="4800">
                <a:solidFill>
                  <a:srgbClr val="434343"/>
                </a:solidFill>
              </a:rPr>
              <a:t>Conclusion</a:t>
            </a:r>
            <a:endParaRPr sz="4800">
              <a:solidFill>
                <a:srgbClr val="434343"/>
              </a:solidFill>
            </a:endParaRPr>
          </a:p>
          <a:p>
            <a:pPr indent="0" lvl="0" marL="0" rtl="0" algn="just">
              <a:spcBef>
                <a:spcPts val="0"/>
              </a:spcBef>
              <a:spcAft>
                <a:spcPts val="0"/>
              </a:spcAft>
              <a:buNone/>
            </a:pPr>
            <a:r>
              <a:rPr lang="de" sz="4000">
                <a:solidFill>
                  <a:srgbClr val="434343"/>
                </a:solidFill>
              </a:rPr>
              <a:t>Lorem ipsum dolor sit amet, consetetur sadipscing elitr, sed diam nonumy eirmod tempor invidunt ut labore et dolore magna aliquyam erat, sed diam voluptua. At vero eos et accusam et justo duo dolores et ea rebum. Stet clita kasd gubergren, no sea takimata sanctus est Lorem ipsum dolor sit amet. </a:t>
            </a:r>
            <a:endParaRPr sz="4000">
              <a:solidFill>
                <a:srgbClr val="434343"/>
              </a:solidFill>
            </a:endParaRPr>
          </a:p>
        </p:txBody>
      </p:sp>
      <p:pic>
        <p:nvPicPr>
          <p:cNvPr id="100" name="Google Shape;100;p15"/>
          <p:cNvPicPr preferRelativeResize="0"/>
          <p:nvPr/>
        </p:nvPicPr>
        <p:blipFill>
          <a:blip r:embed="rId3">
            <a:alphaModFix/>
          </a:blip>
          <a:stretch>
            <a:fillRect/>
          </a:stretch>
        </p:blipFill>
        <p:spPr>
          <a:xfrm>
            <a:off x="18012791" y="8586025"/>
            <a:ext cx="11060460" cy="7373634"/>
          </a:xfrm>
          <a:prstGeom prst="rect">
            <a:avLst/>
          </a:prstGeom>
          <a:noFill/>
          <a:ln>
            <a:noFill/>
          </a:ln>
        </p:spPr>
      </p:pic>
      <p:sp>
        <p:nvSpPr>
          <p:cNvPr id="101" name="Google Shape;101;p15"/>
          <p:cNvSpPr txBox="1"/>
          <p:nvPr/>
        </p:nvSpPr>
        <p:spPr>
          <a:xfrm>
            <a:off x="17981146" y="16050921"/>
            <a:ext cx="11060700" cy="769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de" sz="3800"/>
              <a:t>A nice visual overview over your topic</a:t>
            </a:r>
            <a:endParaRPr sz="3800"/>
          </a:p>
        </p:txBody>
      </p:sp>
      <p:sp>
        <p:nvSpPr>
          <p:cNvPr id="102" name="Google Shape;102;p15"/>
          <p:cNvSpPr txBox="1"/>
          <p:nvPr/>
        </p:nvSpPr>
        <p:spPr>
          <a:xfrm>
            <a:off x="1768056" y="4172427"/>
            <a:ext cx="22637700" cy="801000"/>
          </a:xfrm>
          <a:prstGeom prst="rect">
            <a:avLst/>
          </a:prstGeom>
          <a:noFill/>
          <a:ln>
            <a:noFill/>
          </a:ln>
        </p:spPr>
        <p:txBody>
          <a:bodyPr anchorCtr="0" anchor="t" bIns="91675" lIns="91675" spcFirstLastPara="1" rIns="91675" wrap="square" tIns="91675">
            <a:spAutoFit/>
          </a:bodyPr>
          <a:lstStyle/>
          <a:p>
            <a:pPr indent="0" lvl="0" marL="0" marR="0" rtl="0" algn="l">
              <a:lnSpc>
                <a:spcPct val="100000"/>
              </a:lnSpc>
              <a:spcBef>
                <a:spcPts val="0"/>
              </a:spcBef>
              <a:spcAft>
                <a:spcPts val="0"/>
              </a:spcAft>
              <a:buNone/>
            </a:pPr>
            <a:r>
              <a:rPr b="1" lang="de" sz="4000">
                <a:solidFill>
                  <a:srgbClr val="434343"/>
                </a:solidFill>
                <a:latin typeface="Montserrat"/>
                <a:ea typeface="Montserrat"/>
                <a:cs typeface="Montserrat"/>
                <a:sym typeface="Montserrat"/>
              </a:rPr>
              <a:t>Your name</a:t>
            </a:r>
            <a:endParaRPr b="1" sz="4000">
              <a:solidFill>
                <a:srgbClr val="434343"/>
              </a:solidFill>
              <a:latin typeface="Montserrat"/>
              <a:ea typeface="Montserrat"/>
              <a:cs typeface="Montserrat"/>
              <a:sym typeface="Montserrat"/>
            </a:endParaRPr>
          </a:p>
        </p:txBody>
      </p:sp>
      <p:sp>
        <p:nvSpPr>
          <p:cNvPr id="103" name="Google Shape;103;p15"/>
          <p:cNvSpPr/>
          <p:nvPr/>
        </p:nvSpPr>
        <p:spPr>
          <a:xfrm>
            <a:off x="704400" y="12403200"/>
            <a:ext cx="13680000" cy="4437600"/>
          </a:xfrm>
          <a:prstGeom prst="roundRect">
            <a:avLst>
              <a:gd fmla="val 0" name="adj"/>
            </a:avLst>
          </a:prstGeom>
          <a:noFill/>
          <a:ln>
            <a:noFill/>
          </a:ln>
        </p:spPr>
        <p:txBody>
          <a:bodyPr anchorCtr="0" anchor="t" bIns="91675" lIns="91675" spcFirstLastPara="1" rIns="91675" wrap="square" tIns="91675">
            <a:noAutofit/>
          </a:bodyPr>
          <a:lstStyle/>
          <a:p>
            <a:pPr indent="0" lvl="0" marL="0" marR="0" rtl="0" algn="just">
              <a:lnSpc>
                <a:spcPct val="100000"/>
              </a:lnSpc>
              <a:spcBef>
                <a:spcPts val="0"/>
              </a:spcBef>
              <a:spcAft>
                <a:spcPts val="0"/>
              </a:spcAft>
              <a:buNone/>
            </a:pPr>
            <a:r>
              <a:rPr b="1" lang="de" sz="4800">
                <a:solidFill>
                  <a:srgbClr val="434343"/>
                </a:solidFill>
              </a:rPr>
              <a:t>Background</a:t>
            </a:r>
            <a:endParaRPr b="1" sz="4800">
              <a:solidFill>
                <a:srgbClr val="434343"/>
              </a:solidFill>
            </a:endParaRPr>
          </a:p>
          <a:p>
            <a:pPr indent="0" lvl="0" marL="0" rtl="0" algn="just">
              <a:spcBef>
                <a:spcPts val="0"/>
              </a:spcBef>
              <a:spcAft>
                <a:spcPts val="0"/>
              </a:spcAft>
              <a:buNone/>
            </a:pPr>
            <a:r>
              <a:rPr lang="de" sz="4000">
                <a:solidFill>
                  <a:srgbClr val="434343"/>
                </a:solidFill>
              </a:rPr>
              <a:t>Lorem ipsum dolor sit amet, consetetur sadipscing elitr, sed diam nonumy eirmod tempor invidunt ut labore et dolore magna aliquyam erat, sed diam voluptua. At vero eos et accusam et justo duo dolores et ea rebum. Stet clita kasd gubergren, no sea takimata sanctus est Lorem ipsum dolor sit amet. </a:t>
            </a:r>
            <a:endParaRPr b="1" sz="4000">
              <a:solidFill>
                <a:srgbClr val="434343"/>
              </a:solidFill>
            </a:endParaRPr>
          </a:p>
        </p:txBody>
      </p:sp>
      <p:sp>
        <p:nvSpPr>
          <p:cNvPr id="104" name="Google Shape;104;p15"/>
          <p:cNvSpPr/>
          <p:nvPr/>
        </p:nvSpPr>
        <p:spPr>
          <a:xfrm>
            <a:off x="704400" y="17727125"/>
            <a:ext cx="28337400" cy="2814900"/>
          </a:xfrm>
          <a:prstGeom prst="roundRect">
            <a:avLst>
              <a:gd fmla="val 0" name="adj"/>
            </a:avLst>
          </a:prstGeom>
          <a:noFill/>
          <a:ln>
            <a:noFill/>
          </a:ln>
        </p:spPr>
        <p:txBody>
          <a:bodyPr anchorCtr="0" anchor="t" bIns="91675" lIns="91675" spcFirstLastPara="1" rIns="91675" wrap="square" tIns="91675">
            <a:noAutofit/>
          </a:bodyPr>
          <a:lstStyle/>
          <a:p>
            <a:pPr indent="0" lvl="0" marL="0" marR="0" rtl="0" algn="just">
              <a:lnSpc>
                <a:spcPct val="100000"/>
              </a:lnSpc>
              <a:spcBef>
                <a:spcPts val="0"/>
              </a:spcBef>
              <a:spcAft>
                <a:spcPts val="0"/>
              </a:spcAft>
              <a:buNone/>
            </a:pPr>
            <a:r>
              <a:rPr b="1" lang="de" sz="4800">
                <a:solidFill>
                  <a:srgbClr val="434343"/>
                </a:solidFill>
              </a:rPr>
              <a:t>Method</a:t>
            </a:r>
            <a:endParaRPr b="1" sz="4800">
              <a:solidFill>
                <a:srgbClr val="434343"/>
              </a:solidFill>
            </a:endParaRPr>
          </a:p>
          <a:p>
            <a:pPr indent="0" lvl="0" marL="0" rtl="0" algn="just">
              <a:spcBef>
                <a:spcPts val="0"/>
              </a:spcBef>
              <a:spcAft>
                <a:spcPts val="0"/>
              </a:spcAft>
              <a:buNone/>
            </a:pPr>
            <a:r>
              <a:rPr lang="de" sz="4000">
                <a:solidFill>
                  <a:srgbClr val="434343"/>
                </a:solidFill>
              </a:rPr>
              <a:t>Lorem ipsum dolor sit amet, consetetur sadipscing elitr, sed diam nonumy eirmod tempor invidunt ut labore et dolore magna aliquyam erat, sed diam voluptua. At vero eos et accusam et justo duo dolores et ea rebum. Stet clita kasd gubergren, no sea takimata sanctus est Lorem ipsum dolor sit amet. </a:t>
            </a:r>
            <a:endParaRPr b="1" sz="4000">
              <a:solidFill>
                <a:srgbClr val="434343"/>
              </a:solidFill>
            </a:endParaRPr>
          </a:p>
        </p:txBody>
      </p:sp>
      <p:sp>
        <p:nvSpPr>
          <p:cNvPr id="105" name="Google Shape;105;p15"/>
          <p:cNvSpPr txBox="1"/>
          <p:nvPr/>
        </p:nvSpPr>
        <p:spPr>
          <a:xfrm>
            <a:off x="720000" y="38500175"/>
            <a:ext cx="29295600" cy="2031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de" sz="4000"/>
              <a:t>References</a:t>
            </a:r>
            <a:endParaRPr b="1" sz="4000"/>
          </a:p>
          <a:p>
            <a:pPr indent="0" lvl="0" marL="0" rtl="0" algn="l">
              <a:spcBef>
                <a:spcPts val="0"/>
              </a:spcBef>
              <a:spcAft>
                <a:spcPts val="0"/>
              </a:spcAft>
              <a:buNone/>
            </a:pPr>
            <a:r>
              <a:rPr lang="de" sz="4000"/>
              <a:t>[1] Some Author,some title,  somewhere</a:t>
            </a:r>
            <a:endParaRPr sz="4000"/>
          </a:p>
          <a:p>
            <a:pPr indent="0" lvl="0" marL="0" rtl="0" algn="l">
              <a:spcBef>
                <a:spcPts val="0"/>
              </a:spcBef>
              <a:spcAft>
                <a:spcPts val="0"/>
              </a:spcAft>
              <a:buNone/>
            </a:pPr>
            <a:r>
              <a:rPr lang="de" sz="4000"/>
              <a:t>[2] Some Authors, a massive title which spans more than half of your poster, elsewhere</a:t>
            </a:r>
            <a:endParaRPr sz="4000"/>
          </a:p>
        </p:txBody>
      </p:sp>
      <p:pic>
        <p:nvPicPr>
          <p:cNvPr id="106" name="Google Shape;106;p15"/>
          <p:cNvPicPr preferRelativeResize="0"/>
          <p:nvPr/>
        </p:nvPicPr>
        <p:blipFill>
          <a:blip r:embed="rId3">
            <a:alphaModFix/>
          </a:blip>
          <a:stretch>
            <a:fillRect/>
          </a:stretch>
        </p:blipFill>
        <p:spPr>
          <a:xfrm>
            <a:off x="6310706" y="25766378"/>
            <a:ext cx="7765557" cy="5641322"/>
          </a:xfrm>
          <a:prstGeom prst="rect">
            <a:avLst/>
          </a:prstGeom>
          <a:noFill/>
          <a:ln>
            <a:noFill/>
          </a:ln>
        </p:spPr>
      </p:pic>
      <p:sp>
        <p:nvSpPr>
          <p:cNvPr id="107" name="Google Shape;107;p15"/>
          <p:cNvSpPr txBox="1"/>
          <p:nvPr/>
        </p:nvSpPr>
        <p:spPr>
          <a:xfrm>
            <a:off x="6288488" y="31477522"/>
            <a:ext cx="7765500" cy="769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de" sz="3800"/>
              <a:t>caption</a:t>
            </a:r>
            <a:endParaRPr sz="3800"/>
          </a:p>
        </p:txBody>
      </p:sp>
      <p:pic>
        <p:nvPicPr>
          <p:cNvPr id="108" name="Google Shape;108;p15"/>
          <p:cNvPicPr preferRelativeResize="0"/>
          <p:nvPr/>
        </p:nvPicPr>
        <p:blipFill>
          <a:blip r:embed="rId3">
            <a:alphaModFix/>
          </a:blip>
          <a:stretch>
            <a:fillRect/>
          </a:stretch>
        </p:blipFill>
        <p:spPr>
          <a:xfrm>
            <a:off x="16221957" y="25932327"/>
            <a:ext cx="7765557" cy="5641322"/>
          </a:xfrm>
          <a:prstGeom prst="rect">
            <a:avLst/>
          </a:prstGeom>
          <a:noFill/>
          <a:ln>
            <a:noFill/>
          </a:ln>
        </p:spPr>
      </p:pic>
      <p:sp>
        <p:nvSpPr>
          <p:cNvPr id="109" name="Google Shape;109;p15"/>
          <p:cNvSpPr txBox="1"/>
          <p:nvPr/>
        </p:nvSpPr>
        <p:spPr>
          <a:xfrm>
            <a:off x="16199738" y="31643472"/>
            <a:ext cx="7765500" cy="769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de" sz="3800"/>
              <a:t>caption</a:t>
            </a:r>
            <a:endParaRPr sz="38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pic>
        <p:nvPicPr>
          <p:cNvPr id="114" name="Google Shape;114;p16"/>
          <p:cNvPicPr preferRelativeResize="0"/>
          <p:nvPr/>
        </p:nvPicPr>
        <p:blipFill>
          <a:blip r:embed="rId3">
            <a:alphaModFix amt="65000"/>
          </a:blip>
          <a:stretch>
            <a:fillRect/>
          </a:stretch>
        </p:blipFill>
        <p:spPr>
          <a:xfrm>
            <a:off x="0" y="8218175"/>
            <a:ext cx="30249226" cy="33636900"/>
          </a:xfrm>
          <a:prstGeom prst="rect">
            <a:avLst/>
          </a:prstGeom>
          <a:noFill/>
          <a:ln>
            <a:noFill/>
          </a:ln>
        </p:spPr>
      </p:pic>
      <p:pic>
        <p:nvPicPr>
          <p:cNvPr id="115" name="Google Shape;115;p16"/>
          <p:cNvPicPr preferRelativeResize="0"/>
          <p:nvPr/>
        </p:nvPicPr>
        <p:blipFill rotWithShape="1">
          <a:blip r:embed="rId4">
            <a:alphaModFix/>
          </a:blip>
          <a:srcRect b="25352" l="0" r="0" t="25352"/>
          <a:stretch/>
        </p:blipFill>
        <p:spPr>
          <a:xfrm>
            <a:off x="0" y="-184150"/>
            <a:ext cx="30302573" cy="8402324"/>
          </a:xfrm>
          <a:prstGeom prst="rect">
            <a:avLst/>
          </a:prstGeom>
          <a:noFill/>
          <a:ln>
            <a:noFill/>
          </a:ln>
        </p:spPr>
      </p:pic>
      <p:sp>
        <p:nvSpPr>
          <p:cNvPr id="116" name="Google Shape;116;p16"/>
          <p:cNvSpPr/>
          <p:nvPr/>
        </p:nvSpPr>
        <p:spPr>
          <a:xfrm>
            <a:off x="-100" y="3420575"/>
            <a:ext cx="30276000" cy="4797600"/>
          </a:xfrm>
          <a:prstGeom prst="rect">
            <a:avLst/>
          </a:prstGeom>
          <a:solidFill>
            <a:srgbClr val="000000">
              <a:alpha val="55930"/>
            </a:srgbClr>
          </a:solidFill>
          <a:ln cap="flat" cmpd="sng" w="9525">
            <a:solidFill>
              <a:schemeClr val="dk2"/>
            </a:solidFill>
            <a:prstDash val="solid"/>
            <a:round/>
            <a:headEnd len="sm" w="sm" type="none"/>
            <a:tailEnd len="sm" w="sm" type="none"/>
          </a:ln>
        </p:spPr>
        <p:txBody>
          <a:bodyPr anchorCtr="0" anchor="ctr" bIns="69550" lIns="69550" spcFirstLastPara="1" rIns="69550" wrap="square" tIns="69550">
            <a:noAutofit/>
          </a:bodyPr>
          <a:lstStyle/>
          <a:p>
            <a:pPr indent="0" lvl="0" marL="0" rtl="0" algn="l">
              <a:spcBef>
                <a:spcPts val="0"/>
              </a:spcBef>
              <a:spcAft>
                <a:spcPts val="0"/>
              </a:spcAft>
              <a:buNone/>
            </a:pPr>
            <a:r>
              <a:t/>
            </a:r>
            <a:endParaRPr sz="1100"/>
          </a:p>
        </p:txBody>
      </p:sp>
      <p:sp>
        <p:nvSpPr>
          <p:cNvPr id="117" name="Google Shape;117;p16"/>
          <p:cNvSpPr txBox="1"/>
          <p:nvPr/>
        </p:nvSpPr>
        <p:spPr>
          <a:xfrm>
            <a:off x="1768056" y="3987577"/>
            <a:ext cx="22637700" cy="1293300"/>
          </a:xfrm>
          <a:prstGeom prst="rect">
            <a:avLst/>
          </a:prstGeom>
          <a:noFill/>
          <a:ln>
            <a:noFill/>
          </a:ln>
        </p:spPr>
        <p:txBody>
          <a:bodyPr anchorCtr="0" anchor="t" bIns="91675" lIns="91675" spcFirstLastPara="1" rIns="91675" wrap="square" tIns="91675">
            <a:spAutoFit/>
          </a:bodyPr>
          <a:lstStyle/>
          <a:p>
            <a:pPr indent="0" lvl="0" marL="0" marR="0" rtl="0" algn="l">
              <a:lnSpc>
                <a:spcPct val="100000"/>
              </a:lnSpc>
              <a:spcBef>
                <a:spcPts val="0"/>
              </a:spcBef>
              <a:spcAft>
                <a:spcPts val="0"/>
              </a:spcAft>
              <a:buNone/>
            </a:pPr>
            <a:r>
              <a:rPr b="1" lang="de" sz="7200">
                <a:solidFill>
                  <a:schemeClr val="lt1"/>
                </a:solidFill>
                <a:latin typeface="Montserrat"/>
                <a:ea typeface="Montserrat"/>
                <a:cs typeface="Montserrat"/>
                <a:sym typeface="Montserrat"/>
              </a:rPr>
              <a:t>A short title</a:t>
            </a:r>
            <a:endParaRPr b="1" sz="7200">
              <a:solidFill>
                <a:schemeClr val="lt1"/>
              </a:solidFill>
              <a:latin typeface="Montserrat"/>
              <a:ea typeface="Montserrat"/>
              <a:cs typeface="Montserrat"/>
              <a:sym typeface="Montserrat"/>
            </a:endParaRPr>
          </a:p>
        </p:txBody>
      </p:sp>
      <p:sp>
        <p:nvSpPr>
          <p:cNvPr id="118" name="Google Shape;118;p16"/>
          <p:cNvSpPr txBox="1"/>
          <p:nvPr/>
        </p:nvSpPr>
        <p:spPr>
          <a:xfrm>
            <a:off x="1802300" y="6242475"/>
            <a:ext cx="27240600" cy="862500"/>
          </a:xfrm>
          <a:prstGeom prst="rect">
            <a:avLst/>
          </a:prstGeom>
          <a:noFill/>
          <a:ln>
            <a:noFill/>
          </a:ln>
        </p:spPr>
        <p:txBody>
          <a:bodyPr anchorCtr="0" anchor="t" bIns="91675" lIns="91675" spcFirstLastPara="1" rIns="91675" wrap="square" tIns="91675">
            <a:spAutoFit/>
          </a:bodyPr>
          <a:lstStyle/>
          <a:p>
            <a:pPr indent="0" lvl="0" marL="0" rtl="0" algn="l">
              <a:spcBef>
                <a:spcPts val="0"/>
              </a:spcBef>
              <a:spcAft>
                <a:spcPts val="0"/>
              </a:spcAft>
              <a:buClr>
                <a:schemeClr val="dk1"/>
              </a:buClr>
              <a:buSzPts val="800"/>
              <a:buFont typeface="Arial"/>
              <a:buNone/>
            </a:pPr>
            <a:r>
              <a:rPr lang="de" sz="4400">
                <a:solidFill>
                  <a:schemeClr val="lt1"/>
                </a:solidFill>
                <a:latin typeface="Manrope"/>
                <a:ea typeface="Manrope"/>
                <a:cs typeface="Manrope"/>
                <a:sym typeface="Manrope"/>
              </a:rPr>
              <a:t>Your name</a:t>
            </a:r>
            <a:endParaRPr sz="4400">
              <a:solidFill>
                <a:srgbClr val="FFFFFF"/>
              </a:solidFill>
              <a:latin typeface="Manrope Light"/>
              <a:ea typeface="Manrope Light"/>
              <a:cs typeface="Manrope Light"/>
              <a:sym typeface="Manrope Light"/>
            </a:endParaRPr>
          </a:p>
        </p:txBody>
      </p:sp>
      <p:sp>
        <p:nvSpPr>
          <p:cNvPr id="119" name="Google Shape;119;p16"/>
          <p:cNvSpPr/>
          <p:nvPr/>
        </p:nvSpPr>
        <p:spPr>
          <a:xfrm>
            <a:off x="720000" y="8526853"/>
            <a:ext cx="29681400" cy="1293300"/>
          </a:xfrm>
          <a:prstGeom prst="roundRect">
            <a:avLst>
              <a:gd fmla="val 16667" name="adj"/>
            </a:avLst>
          </a:prstGeom>
          <a:noFill/>
          <a:ln>
            <a:noFill/>
          </a:ln>
        </p:spPr>
        <p:txBody>
          <a:bodyPr anchorCtr="0" anchor="t" bIns="91675" lIns="91675" spcFirstLastPara="1" rIns="91675" wrap="square" tIns="91675">
            <a:noAutofit/>
          </a:bodyPr>
          <a:lstStyle/>
          <a:p>
            <a:pPr indent="0" lvl="0" marL="0" rtl="0" algn="l">
              <a:spcBef>
                <a:spcPts val="0"/>
              </a:spcBef>
              <a:spcAft>
                <a:spcPts val="0"/>
              </a:spcAft>
              <a:buClr>
                <a:schemeClr val="dk1"/>
              </a:buClr>
              <a:buSzPts val="1100"/>
              <a:buFont typeface="Arial"/>
              <a:buNone/>
            </a:pPr>
            <a:r>
              <a:rPr lang="de" sz="4800">
                <a:solidFill>
                  <a:srgbClr val="434343"/>
                </a:solidFill>
              </a:rPr>
              <a:t>A short abstract of the topic, serves as a motivation</a:t>
            </a:r>
            <a:endParaRPr sz="4800">
              <a:solidFill>
                <a:srgbClr val="434343"/>
              </a:solidFill>
            </a:endParaRPr>
          </a:p>
          <a:p>
            <a:pPr indent="0" lvl="0" marL="0" rtl="0" algn="just">
              <a:lnSpc>
                <a:spcPct val="115000"/>
              </a:lnSpc>
              <a:spcBef>
                <a:spcPts val="0"/>
              </a:spcBef>
              <a:spcAft>
                <a:spcPts val="1000"/>
              </a:spcAft>
              <a:buNone/>
            </a:pPr>
            <a:r>
              <a:t/>
            </a:r>
            <a:endParaRPr sz="3800">
              <a:solidFill>
                <a:srgbClr val="434343"/>
              </a:solidFill>
            </a:endParaRPr>
          </a:p>
        </p:txBody>
      </p:sp>
      <p:pic>
        <p:nvPicPr>
          <p:cNvPr id="120" name="Google Shape;120;p16"/>
          <p:cNvPicPr preferRelativeResize="0"/>
          <p:nvPr/>
        </p:nvPicPr>
        <p:blipFill rotWithShape="1">
          <a:blip r:embed="rId4">
            <a:alphaModFix/>
          </a:blip>
          <a:srcRect b="47181" l="0" r="0" t="47181"/>
          <a:stretch/>
        </p:blipFill>
        <p:spPr>
          <a:xfrm>
            <a:off x="0" y="41855084"/>
            <a:ext cx="30276000" cy="960790"/>
          </a:xfrm>
          <a:prstGeom prst="rect">
            <a:avLst/>
          </a:prstGeom>
          <a:noFill/>
          <a:ln>
            <a:noFill/>
          </a:ln>
        </p:spPr>
      </p:pic>
      <p:sp>
        <p:nvSpPr>
          <p:cNvPr id="121" name="Google Shape;121;p16"/>
          <p:cNvSpPr/>
          <p:nvPr/>
        </p:nvSpPr>
        <p:spPr>
          <a:xfrm>
            <a:off x="1081900" y="26213125"/>
            <a:ext cx="917100" cy="9636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22" name="Google Shape;122;p16"/>
          <p:cNvPicPr preferRelativeResize="0"/>
          <p:nvPr/>
        </p:nvPicPr>
        <p:blipFill>
          <a:blip r:embed="rId5">
            <a:alphaModFix/>
          </a:blip>
          <a:stretch>
            <a:fillRect/>
          </a:stretch>
        </p:blipFill>
        <p:spPr>
          <a:xfrm>
            <a:off x="3666636" y="9909350"/>
            <a:ext cx="10091601" cy="10133456"/>
          </a:xfrm>
          <a:prstGeom prst="rect">
            <a:avLst/>
          </a:prstGeom>
          <a:noFill/>
          <a:ln>
            <a:noFill/>
          </a:ln>
        </p:spPr>
      </p:pic>
      <p:sp>
        <p:nvSpPr>
          <p:cNvPr id="123" name="Google Shape;123;p16"/>
          <p:cNvSpPr txBox="1"/>
          <p:nvPr/>
        </p:nvSpPr>
        <p:spPr>
          <a:xfrm>
            <a:off x="3637763" y="20168227"/>
            <a:ext cx="10091700" cy="769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de" sz="3800"/>
              <a:t>caption</a:t>
            </a:r>
            <a:endParaRPr sz="3800"/>
          </a:p>
        </p:txBody>
      </p:sp>
      <p:pic>
        <p:nvPicPr>
          <p:cNvPr id="124" name="Google Shape;124;p16"/>
          <p:cNvPicPr preferRelativeResize="0"/>
          <p:nvPr/>
        </p:nvPicPr>
        <p:blipFill>
          <a:blip r:embed="rId5">
            <a:alphaModFix/>
          </a:blip>
          <a:stretch>
            <a:fillRect/>
          </a:stretch>
        </p:blipFill>
        <p:spPr>
          <a:xfrm>
            <a:off x="16546638" y="10207443"/>
            <a:ext cx="10091601" cy="10133456"/>
          </a:xfrm>
          <a:prstGeom prst="rect">
            <a:avLst/>
          </a:prstGeom>
          <a:noFill/>
          <a:ln>
            <a:noFill/>
          </a:ln>
        </p:spPr>
      </p:pic>
      <p:sp>
        <p:nvSpPr>
          <p:cNvPr id="125" name="Google Shape;125;p16"/>
          <p:cNvSpPr txBox="1"/>
          <p:nvPr/>
        </p:nvSpPr>
        <p:spPr>
          <a:xfrm>
            <a:off x="16517765" y="20466320"/>
            <a:ext cx="10091700" cy="769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de" sz="3800"/>
              <a:t>caption</a:t>
            </a:r>
            <a:endParaRPr sz="3800"/>
          </a:p>
        </p:txBody>
      </p:sp>
      <p:sp>
        <p:nvSpPr>
          <p:cNvPr id="126" name="Google Shape;126;p16"/>
          <p:cNvSpPr/>
          <p:nvPr/>
        </p:nvSpPr>
        <p:spPr>
          <a:xfrm>
            <a:off x="1196100" y="21936400"/>
            <a:ext cx="13680000" cy="3495600"/>
          </a:xfrm>
          <a:prstGeom prst="roundRect">
            <a:avLst>
              <a:gd fmla="val 0" name="adj"/>
            </a:avLst>
          </a:prstGeom>
          <a:noFill/>
          <a:ln>
            <a:noFill/>
          </a:ln>
        </p:spPr>
        <p:txBody>
          <a:bodyPr anchorCtr="0" anchor="t" bIns="91675" lIns="91675" spcFirstLastPara="1" rIns="91675" wrap="square" tIns="91675">
            <a:noAutofit/>
          </a:bodyPr>
          <a:lstStyle/>
          <a:p>
            <a:pPr indent="0" lvl="0" marL="0" marR="0" rtl="0" algn="just">
              <a:lnSpc>
                <a:spcPct val="100000"/>
              </a:lnSpc>
              <a:spcBef>
                <a:spcPts val="0"/>
              </a:spcBef>
              <a:spcAft>
                <a:spcPts val="0"/>
              </a:spcAft>
              <a:buNone/>
            </a:pPr>
            <a:r>
              <a:rPr b="1" lang="de" sz="4000">
                <a:solidFill>
                  <a:srgbClr val="434343"/>
                </a:solidFill>
              </a:rPr>
              <a:t>Introduction</a:t>
            </a:r>
            <a:endParaRPr b="1" sz="4000">
              <a:solidFill>
                <a:srgbClr val="434343"/>
              </a:solidFill>
            </a:endParaRPr>
          </a:p>
          <a:p>
            <a:pPr indent="0" lvl="0" marL="0" rtl="0" algn="just">
              <a:spcBef>
                <a:spcPts val="0"/>
              </a:spcBef>
              <a:spcAft>
                <a:spcPts val="0"/>
              </a:spcAft>
              <a:buNone/>
            </a:pPr>
            <a:r>
              <a:rPr lang="de" sz="4000">
                <a:solidFill>
                  <a:srgbClr val="434343"/>
                </a:solidFill>
              </a:rPr>
              <a:t>Lorem ipsum dolor sit amet, consetetur sadipscing elitr, sed diam nonumy eirmod tempor invidunt ut labore et dolore magna aliquyam erat, sed diam voluptua. At vero eos et accusam et justo duo dolores et ea rebum.</a:t>
            </a:r>
            <a:endParaRPr b="1" sz="4000">
              <a:solidFill>
                <a:srgbClr val="434343"/>
              </a:solidFill>
            </a:endParaRPr>
          </a:p>
        </p:txBody>
      </p:sp>
      <p:sp>
        <p:nvSpPr>
          <p:cNvPr id="127" name="Google Shape;127;p16"/>
          <p:cNvSpPr/>
          <p:nvPr/>
        </p:nvSpPr>
        <p:spPr>
          <a:xfrm>
            <a:off x="1180500" y="25528838"/>
            <a:ext cx="13680000" cy="4437600"/>
          </a:xfrm>
          <a:prstGeom prst="roundRect">
            <a:avLst>
              <a:gd fmla="val 0" name="adj"/>
            </a:avLst>
          </a:prstGeom>
          <a:noFill/>
          <a:ln>
            <a:noFill/>
          </a:ln>
        </p:spPr>
        <p:txBody>
          <a:bodyPr anchorCtr="0" anchor="t" bIns="91675" lIns="91675" spcFirstLastPara="1" rIns="91675" wrap="square" tIns="91675">
            <a:noAutofit/>
          </a:bodyPr>
          <a:lstStyle/>
          <a:p>
            <a:pPr indent="0" lvl="0" marL="0" marR="0" rtl="0" algn="just">
              <a:lnSpc>
                <a:spcPct val="100000"/>
              </a:lnSpc>
              <a:spcBef>
                <a:spcPts val="0"/>
              </a:spcBef>
              <a:spcAft>
                <a:spcPts val="0"/>
              </a:spcAft>
              <a:buNone/>
            </a:pPr>
            <a:r>
              <a:rPr b="1" lang="de" sz="4000">
                <a:solidFill>
                  <a:srgbClr val="434343"/>
                </a:solidFill>
              </a:rPr>
              <a:t>Background</a:t>
            </a:r>
            <a:endParaRPr b="1" sz="4000">
              <a:solidFill>
                <a:srgbClr val="434343"/>
              </a:solidFill>
            </a:endParaRPr>
          </a:p>
          <a:p>
            <a:pPr indent="0" lvl="0" marL="0" rtl="0" algn="just">
              <a:spcBef>
                <a:spcPts val="0"/>
              </a:spcBef>
              <a:spcAft>
                <a:spcPts val="0"/>
              </a:spcAft>
              <a:buNone/>
            </a:pPr>
            <a:r>
              <a:rPr lang="de" sz="4000">
                <a:solidFill>
                  <a:srgbClr val="434343"/>
                </a:solidFill>
              </a:rPr>
              <a:t>At vero eos et accusam et justo duo dolores et ea rebum.</a:t>
            </a:r>
            <a:endParaRPr b="1" sz="4000">
              <a:solidFill>
                <a:srgbClr val="434343"/>
              </a:solidFill>
            </a:endParaRPr>
          </a:p>
          <a:p>
            <a:pPr indent="0" lvl="0" marL="0" rtl="0" algn="just">
              <a:spcBef>
                <a:spcPts val="0"/>
              </a:spcBef>
              <a:spcAft>
                <a:spcPts val="0"/>
              </a:spcAft>
              <a:buNone/>
            </a:pPr>
            <a:r>
              <a:t/>
            </a:r>
            <a:endParaRPr sz="4000">
              <a:solidFill>
                <a:srgbClr val="434343"/>
              </a:solidFill>
            </a:endParaRPr>
          </a:p>
        </p:txBody>
      </p:sp>
      <p:sp>
        <p:nvSpPr>
          <p:cNvPr id="128" name="Google Shape;128;p16"/>
          <p:cNvSpPr/>
          <p:nvPr/>
        </p:nvSpPr>
        <p:spPr>
          <a:xfrm>
            <a:off x="1180500" y="32163650"/>
            <a:ext cx="13680000" cy="7282200"/>
          </a:xfrm>
          <a:prstGeom prst="roundRect">
            <a:avLst>
              <a:gd fmla="val 0" name="adj"/>
            </a:avLst>
          </a:prstGeom>
          <a:noFill/>
          <a:ln>
            <a:noFill/>
          </a:ln>
        </p:spPr>
        <p:txBody>
          <a:bodyPr anchorCtr="0" anchor="t" bIns="91675" lIns="91675" spcFirstLastPara="1" rIns="91675" wrap="square" tIns="91675">
            <a:noAutofit/>
          </a:bodyPr>
          <a:lstStyle/>
          <a:p>
            <a:pPr indent="0" lvl="0" marL="0" marR="0" rtl="0" algn="just">
              <a:lnSpc>
                <a:spcPct val="100000"/>
              </a:lnSpc>
              <a:spcBef>
                <a:spcPts val="0"/>
              </a:spcBef>
              <a:spcAft>
                <a:spcPts val="0"/>
              </a:spcAft>
              <a:buNone/>
            </a:pPr>
            <a:r>
              <a:rPr b="1" lang="de" sz="4000">
                <a:solidFill>
                  <a:srgbClr val="434343"/>
                </a:solidFill>
              </a:rPr>
              <a:t>Method</a:t>
            </a:r>
            <a:endParaRPr b="1" sz="4000">
              <a:solidFill>
                <a:srgbClr val="434343"/>
              </a:solidFill>
            </a:endParaRPr>
          </a:p>
          <a:p>
            <a:pPr indent="0" lvl="0" marL="0" rtl="0" algn="just">
              <a:spcBef>
                <a:spcPts val="0"/>
              </a:spcBef>
              <a:spcAft>
                <a:spcPts val="0"/>
              </a:spcAft>
              <a:buNone/>
            </a:pPr>
            <a:r>
              <a:rPr lang="de" sz="4000">
                <a:solidFill>
                  <a:srgbClr val="434343"/>
                </a:solidFill>
              </a:rPr>
              <a:t>Lorem ipsum dolor sit amet, consetetur sadipscing elitr, sed diam nonumy eirmod tempor invidunt ut labore et dolore magna aliquyam erat, sed diam voluptua. At vero eos et accusam et justo duo dolores et ea rebum.</a:t>
            </a:r>
            <a:endParaRPr b="1" sz="4000">
              <a:solidFill>
                <a:srgbClr val="434343"/>
              </a:solidFill>
            </a:endParaRPr>
          </a:p>
        </p:txBody>
      </p:sp>
      <p:pic>
        <p:nvPicPr>
          <p:cNvPr id="129" name="Google Shape;129;p16"/>
          <p:cNvPicPr preferRelativeResize="0"/>
          <p:nvPr/>
        </p:nvPicPr>
        <p:blipFill>
          <a:blip r:embed="rId5">
            <a:alphaModFix/>
          </a:blip>
          <a:stretch>
            <a:fillRect/>
          </a:stretch>
        </p:blipFill>
        <p:spPr>
          <a:xfrm>
            <a:off x="3657263" y="35916025"/>
            <a:ext cx="6182061" cy="3730186"/>
          </a:xfrm>
          <a:prstGeom prst="rect">
            <a:avLst/>
          </a:prstGeom>
          <a:noFill/>
          <a:ln>
            <a:noFill/>
          </a:ln>
        </p:spPr>
      </p:pic>
      <p:sp>
        <p:nvSpPr>
          <p:cNvPr id="130" name="Google Shape;130;p16"/>
          <p:cNvSpPr txBox="1"/>
          <p:nvPr/>
        </p:nvSpPr>
        <p:spPr>
          <a:xfrm>
            <a:off x="3639575" y="39692379"/>
            <a:ext cx="6181800" cy="769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de" sz="3800"/>
              <a:t>caption</a:t>
            </a:r>
            <a:endParaRPr sz="3800"/>
          </a:p>
        </p:txBody>
      </p:sp>
      <p:sp>
        <p:nvSpPr>
          <p:cNvPr id="131" name="Google Shape;131;p16"/>
          <p:cNvSpPr/>
          <p:nvPr/>
        </p:nvSpPr>
        <p:spPr>
          <a:xfrm>
            <a:off x="15891600" y="21936400"/>
            <a:ext cx="13680000" cy="3495600"/>
          </a:xfrm>
          <a:prstGeom prst="roundRect">
            <a:avLst>
              <a:gd fmla="val 0" name="adj"/>
            </a:avLst>
          </a:prstGeom>
          <a:noFill/>
          <a:ln>
            <a:noFill/>
          </a:ln>
        </p:spPr>
        <p:txBody>
          <a:bodyPr anchorCtr="0" anchor="t" bIns="91675" lIns="91675" spcFirstLastPara="1" rIns="91675" wrap="square" tIns="91675">
            <a:noAutofit/>
          </a:bodyPr>
          <a:lstStyle/>
          <a:p>
            <a:pPr indent="0" lvl="0" marL="0" marR="0" rtl="0" algn="just">
              <a:lnSpc>
                <a:spcPct val="100000"/>
              </a:lnSpc>
              <a:spcBef>
                <a:spcPts val="0"/>
              </a:spcBef>
              <a:spcAft>
                <a:spcPts val="0"/>
              </a:spcAft>
              <a:buNone/>
            </a:pPr>
            <a:r>
              <a:rPr b="1" lang="de" sz="4000">
                <a:solidFill>
                  <a:srgbClr val="434343"/>
                </a:solidFill>
              </a:rPr>
              <a:t>Experiments</a:t>
            </a:r>
            <a:endParaRPr b="1" sz="4000">
              <a:solidFill>
                <a:srgbClr val="434343"/>
              </a:solidFill>
            </a:endParaRPr>
          </a:p>
          <a:p>
            <a:pPr indent="0" lvl="0" marL="0" rtl="0" algn="just">
              <a:spcBef>
                <a:spcPts val="0"/>
              </a:spcBef>
              <a:spcAft>
                <a:spcPts val="0"/>
              </a:spcAft>
              <a:buNone/>
            </a:pPr>
            <a:r>
              <a:rPr lang="de" sz="4000">
                <a:solidFill>
                  <a:srgbClr val="434343"/>
                </a:solidFill>
              </a:rPr>
              <a:t>Lorem ipsum dolor sit amet, consetetur sadipscing elitr, sed diam nonumy eirmod tempor invidunt ut labore et dolore magna aliquyam erat, sed diam voluptua. At vero eos et accusam et justo duo dolores et ea rebum.</a:t>
            </a:r>
            <a:endParaRPr b="1" sz="4000">
              <a:solidFill>
                <a:srgbClr val="434343"/>
              </a:solidFill>
            </a:endParaRPr>
          </a:p>
        </p:txBody>
      </p:sp>
      <p:sp>
        <p:nvSpPr>
          <p:cNvPr id="132" name="Google Shape;132;p16"/>
          <p:cNvSpPr/>
          <p:nvPr/>
        </p:nvSpPr>
        <p:spPr>
          <a:xfrm>
            <a:off x="15876000" y="25528847"/>
            <a:ext cx="13680000" cy="3495600"/>
          </a:xfrm>
          <a:prstGeom prst="roundRect">
            <a:avLst>
              <a:gd fmla="val 0" name="adj"/>
            </a:avLst>
          </a:prstGeom>
          <a:noFill/>
          <a:ln>
            <a:noFill/>
          </a:ln>
        </p:spPr>
        <p:txBody>
          <a:bodyPr anchorCtr="0" anchor="t" bIns="91675" lIns="91675" spcFirstLastPara="1" rIns="91675" wrap="square" tIns="91675">
            <a:noAutofit/>
          </a:bodyPr>
          <a:lstStyle/>
          <a:p>
            <a:pPr indent="0" lvl="0" marL="0" marR="0" rtl="0" algn="just">
              <a:lnSpc>
                <a:spcPct val="100000"/>
              </a:lnSpc>
              <a:spcBef>
                <a:spcPts val="0"/>
              </a:spcBef>
              <a:spcAft>
                <a:spcPts val="0"/>
              </a:spcAft>
              <a:buNone/>
            </a:pPr>
            <a:r>
              <a:rPr b="1" lang="de" sz="4000">
                <a:solidFill>
                  <a:srgbClr val="434343"/>
                </a:solidFill>
              </a:rPr>
              <a:t>Discussion</a:t>
            </a:r>
            <a:endParaRPr b="1" sz="4000">
              <a:solidFill>
                <a:srgbClr val="434343"/>
              </a:solidFill>
            </a:endParaRPr>
          </a:p>
          <a:p>
            <a:pPr indent="0" lvl="0" marL="0" rtl="0" algn="just">
              <a:spcBef>
                <a:spcPts val="0"/>
              </a:spcBef>
              <a:spcAft>
                <a:spcPts val="0"/>
              </a:spcAft>
              <a:buNone/>
            </a:pPr>
            <a:r>
              <a:rPr lang="de" sz="4000">
                <a:solidFill>
                  <a:srgbClr val="434343"/>
                </a:solidFill>
              </a:rPr>
              <a:t>Lorem ipsum dolor sit amet, consetetur sadipscing elitr, sed diam nonumy eirmod tempor invidunt ut labore et dolore magna aliquyam erat, sed diam voluptua. At vero eos et accusam et justo duo dolores et ea rebum.</a:t>
            </a:r>
            <a:endParaRPr b="1" sz="4000">
              <a:solidFill>
                <a:srgbClr val="434343"/>
              </a:solidFill>
            </a:endParaRPr>
          </a:p>
        </p:txBody>
      </p:sp>
      <p:sp>
        <p:nvSpPr>
          <p:cNvPr id="133" name="Google Shape;133;p16"/>
          <p:cNvSpPr/>
          <p:nvPr/>
        </p:nvSpPr>
        <p:spPr>
          <a:xfrm>
            <a:off x="15876000" y="29218600"/>
            <a:ext cx="13680000" cy="7282200"/>
          </a:xfrm>
          <a:prstGeom prst="roundRect">
            <a:avLst>
              <a:gd fmla="val 0" name="adj"/>
            </a:avLst>
          </a:prstGeom>
          <a:noFill/>
          <a:ln>
            <a:noFill/>
          </a:ln>
        </p:spPr>
        <p:txBody>
          <a:bodyPr anchorCtr="0" anchor="t" bIns="91675" lIns="91675" spcFirstLastPara="1" rIns="91675" wrap="square" tIns="91675">
            <a:noAutofit/>
          </a:bodyPr>
          <a:lstStyle/>
          <a:p>
            <a:pPr indent="0" lvl="0" marL="0" marR="0" rtl="0" algn="just">
              <a:lnSpc>
                <a:spcPct val="100000"/>
              </a:lnSpc>
              <a:spcBef>
                <a:spcPts val="0"/>
              </a:spcBef>
              <a:spcAft>
                <a:spcPts val="0"/>
              </a:spcAft>
              <a:buNone/>
            </a:pPr>
            <a:r>
              <a:rPr b="1" lang="de" sz="4000">
                <a:solidFill>
                  <a:srgbClr val="434343"/>
                </a:solidFill>
              </a:rPr>
              <a:t>Conclusion</a:t>
            </a:r>
            <a:endParaRPr b="1" sz="4000">
              <a:solidFill>
                <a:srgbClr val="434343"/>
              </a:solidFill>
            </a:endParaRPr>
          </a:p>
          <a:p>
            <a:pPr indent="0" lvl="0" marL="0" rtl="0" algn="just">
              <a:spcBef>
                <a:spcPts val="0"/>
              </a:spcBef>
              <a:spcAft>
                <a:spcPts val="0"/>
              </a:spcAft>
              <a:buNone/>
            </a:pPr>
            <a:r>
              <a:rPr lang="de" sz="4000">
                <a:solidFill>
                  <a:srgbClr val="434343"/>
                </a:solidFill>
              </a:rPr>
              <a:t>Lorem ipsum dolor sit amet, consetetur sadipscing elitr, sed diam nonumy eirmod tempor invidunt ut labore et dolore magna aliquyam erat, sed diam voluptua. At vero eos et accusam et justo duo dolores et ea rebum.</a:t>
            </a:r>
            <a:endParaRPr b="1" sz="4000">
              <a:solidFill>
                <a:srgbClr val="434343"/>
              </a:solidFill>
            </a:endParaRPr>
          </a:p>
        </p:txBody>
      </p:sp>
      <p:pic>
        <p:nvPicPr>
          <p:cNvPr id="134" name="Google Shape;134;p16"/>
          <p:cNvPicPr preferRelativeResize="0"/>
          <p:nvPr/>
        </p:nvPicPr>
        <p:blipFill>
          <a:blip r:embed="rId5">
            <a:alphaModFix/>
          </a:blip>
          <a:stretch>
            <a:fillRect/>
          </a:stretch>
        </p:blipFill>
        <p:spPr>
          <a:xfrm>
            <a:off x="18652088" y="32970975"/>
            <a:ext cx="6182061" cy="3730186"/>
          </a:xfrm>
          <a:prstGeom prst="rect">
            <a:avLst/>
          </a:prstGeom>
          <a:noFill/>
          <a:ln>
            <a:noFill/>
          </a:ln>
        </p:spPr>
      </p:pic>
      <p:sp>
        <p:nvSpPr>
          <p:cNvPr id="135" name="Google Shape;135;p16"/>
          <p:cNvSpPr txBox="1"/>
          <p:nvPr/>
        </p:nvSpPr>
        <p:spPr>
          <a:xfrm>
            <a:off x="18634400" y="36747329"/>
            <a:ext cx="6181800" cy="769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de" sz="3800"/>
              <a:t>caption</a:t>
            </a:r>
            <a:endParaRPr sz="3800"/>
          </a:p>
        </p:txBody>
      </p:sp>
      <p:sp>
        <p:nvSpPr>
          <p:cNvPr id="136" name="Google Shape;136;p16"/>
          <p:cNvSpPr txBox="1"/>
          <p:nvPr/>
        </p:nvSpPr>
        <p:spPr>
          <a:xfrm>
            <a:off x="15876000" y="37509575"/>
            <a:ext cx="13680000" cy="2647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de" sz="4000"/>
              <a:t>References</a:t>
            </a:r>
            <a:endParaRPr b="1" sz="4000"/>
          </a:p>
          <a:p>
            <a:pPr indent="0" lvl="0" marL="0" rtl="0" algn="l">
              <a:spcBef>
                <a:spcPts val="0"/>
              </a:spcBef>
              <a:spcAft>
                <a:spcPts val="0"/>
              </a:spcAft>
              <a:buNone/>
            </a:pPr>
            <a:r>
              <a:rPr lang="de" sz="4000"/>
              <a:t>[1] Some Author,some title,  somewhere</a:t>
            </a:r>
            <a:endParaRPr sz="4000"/>
          </a:p>
          <a:p>
            <a:pPr indent="0" lvl="0" marL="0" rtl="0" algn="l">
              <a:spcBef>
                <a:spcPts val="0"/>
              </a:spcBef>
              <a:spcAft>
                <a:spcPts val="0"/>
              </a:spcAft>
              <a:buNone/>
            </a:pPr>
            <a:r>
              <a:rPr lang="de" sz="4000"/>
              <a:t>[2] Some Authors, a massive title which spans more than one line, elsewhere</a:t>
            </a:r>
            <a:endParaRPr sz="4000"/>
          </a:p>
        </p:txBody>
      </p:sp>
      <p:pic>
        <p:nvPicPr>
          <p:cNvPr id="137" name="Google Shape;137;p16"/>
          <p:cNvPicPr preferRelativeResize="0"/>
          <p:nvPr/>
        </p:nvPicPr>
        <p:blipFill>
          <a:blip r:embed="rId5">
            <a:alphaModFix/>
          </a:blip>
          <a:stretch>
            <a:fillRect/>
          </a:stretch>
        </p:blipFill>
        <p:spPr>
          <a:xfrm>
            <a:off x="3666113" y="27325600"/>
            <a:ext cx="6182061" cy="3730186"/>
          </a:xfrm>
          <a:prstGeom prst="rect">
            <a:avLst/>
          </a:prstGeom>
          <a:noFill/>
          <a:ln>
            <a:noFill/>
          </a:ln>
        </p:spPr>
      </p:pic>
      <p:sp>
        <p:nvSpPr>
          <p:cNvPr id="138" name="Google Shape;138;p16"/>
          <p:cNvSpPr txBox="1"/>
          <p:nvPr/>
        </p:nvSpPr>
        <p:spPr>
          <a:xfrm>
            <a:off x="3648425" y="31101954"/>
            <a:ext cx="6181800" cy="769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de" sz="3800"/>
              <a:t>caption</a:t>
            </a:r>
            <a:endParaRPr sz="3800"/>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